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72" r:id="rId1"/>
  </p:sldMasterIdLst>
  <p:notesMasterIdLst>
    <p:notesMasterId r:id="rId13"/>
  </p:notesMasterIdLst>
  <p:sldIdLst>
    <p:sldId id="257" r:id="rId2"/>
    <p:sldId id="370" r:id="rId3"/>
    <p:sldId id="267" r:id="rId4"/>
    <p:sldId id="371" r:id="rId5"/>
    <p:sldId id="374" r:id="rId6"/>
    <p:sldId id="270" r:id="rId7"/>
    <p:sldId id="264" r:id="rId8"/>
    <p:sldId id="372" r:id="rId9"/>
    <p:sldId id="375" r:id="rId10"/>
    <p:sldId id="373" r:id="rId11"/>
    <p:sldId id="271" r:id="rId12"/>
  </p:sldIdLst>
  <p:sldSz cx="9144000" cy="5143500" type="screen16x9"/>
  <p:notesSz cx="6858000" cy="9144000"/>
  <p:embeddedFontLst>
    <p:embeddedFont>
      <p:font typeface="Helvetica" panose="020B0604020202020204" pitchFamily="34" charset="0"/>
      <p:regular r:id="rId14"/>
      <p:bold r:id="rId15"/>
      <p:italic r:id="rId16"/>
      <p:bold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  <p:embeddedFont>
      <p:font typeface="Segoe UI Semibold" panose="020B0702040204020203" pitchFamily="34" charset="0"/>
      <p:bold r:id="rId22"/>
      <p:boldItalic r:id="rId23"/>
    </p:embeddedFont>
    <p:embeddedFont>
      <p:font typeface="Segoe UI Variable Static text" panose="020B0604020202020204" charset="0"/>
      <p:regular r:id="rId24"/>
      <p:bold r:id="rId25"/>
    </p:embeddedFont>
  </p:embeddedFontLst>
  <p:defaultTextStyle>
    <a:defPPr>
      <a:defRPr lang="en-US"/>
    </a:defPPr>
    <a:lvl1pPr marL="0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A49633-7A2E-A5EB-A9FA-E09EC73707F8}" name="Marissa Montano" initials="MM" userId="S::mmontano@chcf.org::1867b88f-c2bc-4abc-b39a-3d5247486697" providerId="AD"/>
  <p188:author id="{44DA9C43-0F51-540C-93AE-96A887AD9AF1}" name="Marissa Montano" initials="MM" userId="Marissa Montano" providerId="None"/>
  <p188:author id="{DD4E5449-DC16-9A3C-54C8-9A5731692B08}" name="Marissa Montano" initials="MM" userId="xJvu8KVpWffLeThA3anbJCf2EEuBH1U3ZVJEA2JTMhA=" providerId="None"/>
  <p188:author id="{F535E45D-8AFC-729B-EB09-C2E564C43723}" name="Paula Ginsborg" initials="PG" userId="S::pginsborg@chcf.org::c4baebb0-3128-4dda-b399-0f2bed7c6217" providerId="AD"/>
  <p188:author id="{B7EA8383-70B1-1894-8F38-EA067806DA6F}" name="Hilda Martinez" initials="HM" userId="ycRPlEKmjFzW1fz7ZkChWv1nM5w33hTfG/wxXiBZB7I=" providerId="None"/>
  <p188:author id="{7C2F81F4-B348-AB60-8C3B-12DCA0C705CD}" name="Diana Camacho" initials="DC" userId="Diana Camach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FE2"/>
    <a:srgbClr val="17364A"/>
    <a:srgbClr val="BBE3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8D230F3-CF80-4859-8CE7-A43EE81993B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ssa Montano" userId="36430645327_tp_box_2" providerId="OAuth2" clId="{66AF9FEA-D51A-4499-86BE-C1EA05C966BA}"/>
    <pc:docChg chg="modSld">
      <pc:chgData name="Marissa Montano" userId="36430645327_tp_box_2" providerId="OAuth2" clId="{66AF9FEA-D51A-4499-86BE-C1EA05C966BA}" dt="2026-08-03T21:25:02.472" v="39" actId="20577"/>
      <pc:docMkLst>
        <pc:docMk/>
      </pc:docMkLst>
      <pc:sldChg chg="modSp mod">
        <pc:chgData name="Marissa Montano" userId="36430645327_tp_box_2" providerId="OAuth2" clId="{66AF9FEA-D51A-4499-86BE-C1EA05C966BA}" dt="2026-08-03T21:25:02.472" v="39" actId="20577"/>
        <pc:sldMkLst>
          <pc:docMk/>
          <pc:sldMk cId="2559216737" sldId="267"/>
        </pc:sldMkLst>
        <pc:spChg chg="mod">
          <ac:chgData name="Marissa Montano" userId="36430645327_tp_box_2" providerId="OAuth2" clId="{66AF9FEA-D51A-4499-86BE-C1EA05C966BA}" dt="2026-08-03T21:25:02.472" v="39" actId="20577"/>
          <ac:spMkLst>
            <pc:docMk/>
            <pc:sldMk cId="2559216737" sldId="267"/>
            <ac:spMk id="33" creationId="{00000000-0000-0000-0000-000000000000}"/>
          </ac:spMkLst>
        </pc:spChg>
      </pc:sldChg>
      <pc:sldChg chg="modSp mod">
        <pc:chgData name="Marissa Montano" userId="36430645327_tp_box_2" providerId="OAuth2" clId="{66AF9FEA-D51A-4499-86BE-C1EA05C966BA}" dt="2026-07-31T16:43:56.572" v="0" actId="20577"/>
        <pc:sldMkLst>
          <pc:docMk/>
          <pc:sldMk cId="947921781" sldId="270"/>
        </pc:sldMkLst>
        <pc:spChg chg="mod">
          <ac:chgData name="Marissa Montano" userId="36430645327_tp_box_2" providerId="OAuth2" clId="{66AF9FEA-D51A-4499-86BE-C1EA05C966BA}" dt="2026-07-31T16:43:56.572" v="0" actId="20577"/>
          <ac:spMkLst>
            <pc:docMk/>
            <pc:sldMk cId="947921781" sldId="270"/>
            <ac:spMk id="3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B9DC1-30C0-7448-B40F-884761174D0A}" type="datetimeFigureOut"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49825-AFD9-1D4A-9FAB-7DC51CD062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72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149825-AFD9-1D4A-9FAB-7DC51CD062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3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yellow line in the dark&#10;&#10;AI-generated content may be incorrect.">
            <a:extLst>
              <a:ext uri="{FF2B5EF4-FFF2-40B4-BE49-F238E27FC236}">
                <a16:creationId xmlns:a16="http://schemas.microsoft.com/office/drawing/2014/main" id="{0F5ADB9E-795E-C528-F5DF-435373EE8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62" t="-290" r="20188" b="37406"/>
          <a:stretch>
            <a:fillRect/>
          </a:stretch>
        </p:blipFill>
        <p:spPr>
          <a:xfrm rot="21120000">
            <a:off x="4634106" y="3712167"/>
            <a:ext cx="4593324" cy="1205128"/>
          </a:xfrm>
          <a:prstGeom prst="rect">
            <a:avLst/>
          </a:prstGeom>
        </p:spPr>
      </p:pic>
      <p:pic>
        <p:nvPicPr>
          <p:cNvPr id="11" name="Picture 10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F6E5BD34-4C64-49E7-2E41-6CA8558F6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6436" b="-355"/>
          <a:stretch>
            <a:fillRect/>
          </a:stretch>
        </p:blipFill>
        <p:spPr>
          <a:xfrm>
            <a:off x="1" y="3067049"/>
            <a:ext cx="9143702" cy="2024072"/>
          </a:xfrm>
          <a:prstGeom prst="rect">
            <a:avLst/>
          </a:prstGeom>
        </p:spPr>
      </p:pic>
      <p:pic>
        <p:nvPicPr>
          <p:cNvPr id="14" name="Picture 13" descr="A black background with orange lines&#10;&#10;AI-generated content may be incorrect.">
            <a:extLst>
              <a:ext uri="{FF2B5EF4-FFF2-40B4-BE49-F238E27FC236}">
                <a16:creationId xmlns:a16="http://schemas.microsoft.com/office/drawing/2014/main" id="{A257FF92-67C6-27A1-5E4A-7667B2E523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b="1233"/>
          <a:stretch>
            <a:fillRect/>
          </a:stretch>
        </p:blipFill>
        <p:spPr>
          <a:xfrm>
            <a:off x="235744" y="564358"/>
            <a:ext cx="8908256" cy="45791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7" y="1761033"/>
            <a:ext cx="5063799" cy="1091663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4201717"/>
            <a:ext cx="4595272" cy="732233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70E86F-8D86-368A-D263-ED9352BA33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428" y="508438"/>
            <a:ext cx="1435377" cy="558362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FF137E7-079E-E6C1-E709-CCB582CC2F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27" y="2878408"/>
            <a:ext cx="5092631" cy="579437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9152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2901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0F46A-C949-647B-D17B-041781695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5743D1C0-188F-BF78-82D7-9B7A0ECCC5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6668" y="972065"/>
            <a:ext cx="8290132" cy="3668515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D23822-D27D-6BD3-4CF8-5C508299B7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18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10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, 2 images and call out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73365"/>
            <a:ext cx="83663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1D312E-5E65-743C-35E7-A0FA1B22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733703-3DEF-DFDF-DE02-0C5F841BD0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5006" y="980303"/>
            <a:ext cx="3981795" cy="3595853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4B879-C78A-E2EE-99DF-7460EE914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058F39F1-869A-3C78-D09C-1DA5B9EAE1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966753"/>
            <a:ext cx="4019896" cy="3595853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021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2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21EE24-8664-1989-D4C8-BD76D9960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96594BD2-D479-41F4-2DAF-87C71816F4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2660" y="2820090"/>
            <a:ext cx="4044140" cy="1788330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B8634F02-C503-1120-8EC2-C59DBE3DD9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710" y="2824714"/>
            <a:ext cx="4041598" cy="1788330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D6F544B0-F20D-958F-5307-C4ABCDF573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42660" y="914614"/>
            <a:ext cx="4044140" cy="1788330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77812F09-A90C-9EC7-8696-519217B4BC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708" y="900785"/>
            <a:ext cx="4041600" cy="1788330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BBD9D0-39BA-CA61-0E1E-DA77D4F50D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64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intro">
    <p:bg>
      <p:bgPr>
        <a:solidFill>
          <a:srgbClr val="DE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7" y="1275392"/>
            <a:ext cx="5269745" cy="1788894"/>
          </a:xfrm>
        </p:spPr>
        <p:txBody>
          <a:bodyPr anchor="ctr"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3135875"/>
            <a:ext cx="5310934" cy="732233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0C8EFE-C70D-41B2-5A0A-DA287ECE56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11354" y="0"/>
            <a:ext cx="1332646" cy="51435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A78E2D4-1F76-D037-BBB1-695AEFFBB5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9128" y="266529"/>
            <a:ext cx="2484872" cy="48769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B822682-E51B-595B-DC3A-BE7301127F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6333" y="1714048"/>
            <a:ext cx="3967667" cy="342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73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2901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0F46A-C949-647B-D17B-041781695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5743D1C0-188F-BF78-82D7-9B7A0ECCC5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6668" y="959708"/>
            <a:ext cx="8309182" cy="3688801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D23822-D27D-6BD3-4CF8-5C508299B7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50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10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, 2 images and call out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73365"/>
            <a:ext cx="83663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1D312E-5E65-743C-35E7-A0FA1B22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733703-3DEF-DFDF-DE02-0C5F841BD0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5006" y="980303"/>
            <a:ext cx="3981795" cy="3595853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4B879-C78A-E2EE-99DF-7460EE914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058F39F1-869A-3C78-D09C-1DA5B9EAE1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3708" y="977967"/>
            <a:ext cx="4019896" cy="3595853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96847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21EE24-8664-1989-D4C8-BD76D9960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96594BD2-D479-41F4-2DAF-87C71816F4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2660" y="2841819"/>
            <a:ext cx="4044140" cy="1796568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B8634F02-C503-1120-8EC2-C59DBE3DD9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710" y="2841819"/>
            <a:ext cx="4041598" cy="1796568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D6F544B0-F20D-958F-5307-C4ABCDF573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42661" y="934995"/>
            <a:ext cx="4044140" cy="1796568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77812F09-A90C-9EC7-8696-519217B4BC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708" y="934995"/>
            <a:ext cx="4041600" cy="1796568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BBD9D0-39BA-CA61-0E1E-DA77D4F50D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75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intro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8" y="1275392"/>
            <a:ext cx="5562188" cy="1788894"/>
          </a:xfrm>
        </p:spPr>
        <p:txBody>
          <a:bodyPr anchor="ctr"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3135875"/>
            <a:ext cx="5562188" cy="732233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0C8EFE-C70D-41B2-5A0A-DA287ECE56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11354" y="0"/>
            <a:ext cx="1332646" cy="51435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A78E2D4-1F76-D037-BBB1-695AEFFBB5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9128" y="266529"/>
            <a:ext cx="2484872" cy="48769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B822682-E51B-595B-DC3A-BE7301127F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6333" y="1714048"/>
            <a:ext cx="3967667" cy="342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73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2901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0F46A-C949-647B-D17B-041781695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5743D1C0-188F-BF78-82D7-9B7A0ECCC5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6668" y="959708"/>
            <a:ext cx="8290132" cy="3677062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D23822-D27D-6BD3-4CF8-5C508299B7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13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1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, 2 images and call out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73365"/>
            <a:ext cx="83663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1D312E-5E65-743C-35E7-A0FA1B22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733703-3DEF-DFDF-DE02-0C5F841BD0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5006" y="976184"/>
            <a:ext cx="3981795" cy="3599972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4B879-C78A-E2EE-99DF-7460EE914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058F39F1-869A-3C78-D09C-1DA5B9EAE1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962634"/>
            <a:ext cx="4019896" cy="3599972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861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8" y="1558623"/>
            <a:ext cx="4595272" cy="1000223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931" y="3501362"/>
            <a:ext cx="4595272" cy="732233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41A45C7-379D-4AFA-3A48-B109736A6B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27825" y="2627948"/>
            <a:ext cx="1958975" cy="182562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7280B7B-D490-E008-C583-92E1EDFED1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0931" y="2571750"/>
            <a:ext cx="4595272" cy="579437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4942A7C-F0F6-435A-6F19-3E6D12378D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5642" y="724218"/>
            <a:ext cx="1902023" cy="2178050"/>
          </a:xfrm>
        </p:spPr>
        <p:txBody>
          <a:bodyPr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5D761C7-D0CD-6BF9-B76B-AE6620642B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27" y="508438"/>
            <a:ext cx="1435377" cy="55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46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2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21EE24-8664-1989-D4C8-BD76D9960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96594BD2-D479-41F4-2DAF-87C71816F4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2661" y="2822786"/>
            <a:ext cx="4044140" cy="1792449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B8634F02-C503-1120-8EC2-C59DBE3DD9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710" y="2822787"/>
            <a:ext cx="4041598" cy="1792449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D6F544B0-F20D-958F-5307-C4ABCDF573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42661" y="930875"/>
            <a:ext cx="4044140" cy="1792449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77812F09-A90C-9EC7-8696-519217B4BC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708" y="930875"/>
            <a:ext cx="4041600" cy="1792449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BBD9D0-39BA-CA61-0E1E-DA77D4F50D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21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intro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8" y="1275392"/>
            <a:ext cx="5945248" cy="1788894"/>
          </a:xfrm>
        </p:spPr>
        <p:txBody>
          <a:bodyPr anchor="ctr"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7" y="3135875"/>
            <a:ext cx="5945247" cy="732233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0C8EFE-C70D-41B2-5A0A-DA287ECE56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11354" y="0"/>
            <a:ext cx="1332646" cy="51435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A78E2D4-1F76-D037-BBB1-695AEFFBB5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9128" y="266529"/>
            <a:ext cx="2484872" cy="48769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B822682-E51B-595B-DC3A-BE7301127F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6333" y="1714048"/>
            <a:ext cx="3967667" cy="342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72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2901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0F46A-C949-647B-D17B-041781695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5743D1C0-188F-BF78-82D7-9B7A0ECCC5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6668" y="959708"/>
            <a:ext cx="8290132" cy="3680872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D23822-D27D-6BD3-4CF8-5C508299B7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50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10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lumn, 2 images and call out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73365"/>
            <a:ext cx="83663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1D312E-5E65-743C-35E7-A0FA1B22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733703-3DEF-DFDF-DE02-0C5F841BD0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05006" y="977377"/>
            <a:ext cx="3981795" cy="3598779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4B879-C78A-E2EE-99DF-7460EE914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058F39F1-869A-3C78-D09C-1DA5B9EAE1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963827"/>
            <a:ext cx="4019896" cy="3598779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46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2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21EE24-8664-1989-D4C8-BD76D9960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96594BD2-D479-41F4-2DAF-87C71816F4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42660" y="2846980"/>
            <a:ext cx="4044140" cy="1792449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B8634F02-C503-1120-8EC2-C59DBE3DD9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710" y="2846980"/>
            <a:ext cx="4041598" cy="1792449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D6F544B0-F20D-958F-5307-C4ABCDF573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42660" y="945316"/>
            <a:ext cx="4044140" cy="1792449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77812F09-A90C-9EC7-8696-519217B4BC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708" y="945317"/>
            <a:ext cx="4041600" cy="1792449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BBD9D0-39BA-CA61-0E1E-DA77D4F50D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3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7285" y="2899410"/>
            <a:ext cx="4595272" cy="624953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70E86F-8D86-368A-D263-ED9352BA3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7601" y="1744980"/>
            <a:ext cx="2125371" cy="826770"/>
          </a:xfrm>
          <a:prstGeom prst="rect">
            <a:avLst/>
          </a:prstGeom>
        </p:spPr>
      </p:pic>
      <p:sp>
        <p:nvSpPr>
          <p:cNvPr id="7" name="Arc 64">
            <a:extLst>
              <a:ext uri="{FF2B5EF4-FFF2-40B4-BE49-F238E27FC236}">
                <a16:creationId xmlns:a16="http://schemas.microsoft.com/office/drawing/2014/main" id="{57B59DD4-D4BF-992D-492B-304A506A1493}"/>
              </a:ext>
            </a:extLst>
          </p:cNvPr>
          <p:cNvSpPr/>
          <p:nvPr userDrawn="1"/>
        </p:nvSpPr>
        <p:spPr>
          <a:xfrm rot="6638863">
            <a:off x="1632645" y="-1293141"/>
            <a:ext cx="7368420" cy="8587029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84957 w 8036044"/>
              <a:gd name="csY1" fmla="*/ 3049272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5728376 w 8036044"/>
              <a:gd name="csY1" fmla="*/ 3570820 h 6712043"/>
              <a:gd name="csX2" fmla="*/ 8036044 w 8036044"/>
              <a:gd name="csY2" fmla="*/ 6712043 h 6712043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728376 w 8232390"/>
              <a:gd name="csY1" fmla="*/ 357082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492056 w 8232390"/>
              <a:gd name="csY1" fmla="*/ 353081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492056 w 8232390"/>
              <a:gd name="csY1" fmla="*/ 353081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876965 w 8232390"/>
              <a:gd name="csY1" fmla="*/ 4307625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876965 w 8232390"/>
              <a:gd name="csY1" fmla="*/ 4307625 h 9532682"/>
              <a:gd name="csX2" fmla="*/ 8232390 w 8232390"/>
              <a:gd name="csY2" fmla="*/ 9532682 h 95326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232390" h="9532682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8232390" h="9532682" fill="none">
                <a:moveTo>
                  <a:pt x="2766566" y="701502"/>
                </a:moveTo>
                <a:cubicBezTo>
                  <a:pt x="4391271" y="1068143"/>
                  <a:pt x="5241344" y="2237274"/>
                  <a:pt x="5876965" y="4307625"/>
                </a:cubicBezTo>
                <a:cubicBezTo>
                  <a:pt x="6512586" y="6377976"/>
                  <a:pt x="7161945" y="8398003"/>
                  <a:pt x="8232390" y="9532682"/>
                </a:cubicBezTo>
              </a:path>
            </a:pathLst>
          </a:custGeom>
          <a:ln w="317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64">
            <a:extLst>
              <a:ext uri="{FF2B5EF4-FFF2-40B4-BE49-F238E27FC236}">
                <a16:creationId xmlns:a16="http://schemas.microsoft.com/office/drawing/2014/main" id="{4062A7F7-931E-6A8E-EDA6-ECF3540166C0}"/>
              </a:ext>
            </a:extLst>
          </p:cNvPr>
          <p:cNvSpPr/>
          <p:nvPr userDrawn="1"/>
        </p:nvSpPr>
        <p:spPr>
          <a:xfrm rot="6638863">
            <a:off x="3419528" y="-440878"/>
            <a:ext cx="7715949" cy="6083987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84957 w 8036044"/>
              <a:gd name="csY1" fmla="*/ 3049272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3616399 w 8036044"/>
              <a:gd name="csY0" fmla="*/ 1782484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3616399 w 8036044"/>
              <a:gd name="csY0" fmla="*/ 1782484 h 6712043"/>
              <a:gd name="csX1" fmla="*/ 6088462 w 8036044"/>
              <a:gd name="csY1" fmla="*/ 2716082 h 6712043"/>
              <a:gd name="csX2" fmla="*/ 8036044 w 8036044"/>
              <a:gd name="csY2" fmla="*/ 6712043 h 6712043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6088462 w 6868679"/>
              <a:gd name="csY1" fmla="*/ 2716082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6088462 w 6868679"/>
              <a:gd name="csY1" fmla="*/ 2716082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627438"/>
              <a:gd name="csY0" fmla="*/ 832806 h 3463233"/>
              <a:gd name="csX1" fmla="*/ 13298 w 6627438"/>
              <a:gd name="csY1" fmla="*/ 255506 h 3463233"/>
              <a:gd name="csX2" fmla="*/ 844504 w 6627438"/>
              <a:gd name="csY2" fmla="*/ 0 h 3463233"/>
              <a:gd name="csX0" fmla="*/ 3616399 w 6627438"/>
              <a:gd name="csY0" fmla="*/ 1782484 h 3463233"/>
              <a:gd name="csX1" fmla="*/ 5571126 w 6627438"/>
              <a:gd name="csY1" fmla="*/ 2468537 h 3463233"/>
              <a:gd name="csX2" fmla="*/ 6627438 w 6627438"/>
              <a:gd name="csY2" fmla="*/ 3463233 h 3463233"/>
              <a:gd name="csX0" fmla="*/ 75319 w 6627438"/>
              <a:gd name="csY0" fmla="*/ 832806 h 3463233"/>
              <a:gd name="csX1" fmla="*/ 13298 w 6627438"/>
              <a:gd name="csY1" fmla="*/ 255506 h 3463233"/>
              <a:gd name="csX2" fmla="*/ 844504 w 6627438"/>
              <a:gd name="csY2" fmla="*/ 0 h 3463233"/>
              <a:gd name="csX0" fmla="*/ 3616399 w 6627438"/>
              <a:gd name="csY0" fmla="*/ 1782484 h 3463233"/>
              <a:gd name="csX1" fmla="*/ 5571126 w 6627438"/>
              <a:gd name="csY1" fmla="*/ 2468537 h 3463233"/>
              <a:gd name="csX2" fmla="*/ 6627438 w 6627438"/>
              <a:gd name="csY2" fmla="*/ 3463233 h 3463233"/>
              <a:gd name="csX0" fmla="*/ 75319 w 5571126"/>
              <a:gd name="csY0" fmla="*/ 832806 h 2468537"/>
              <a:gd name="csX1" fmla="*/ 13298 w 5571126"/>
              <a:gd name="csY1" fmla="*/ 255506 h 2468537"/>
              <a:gd name="csX2" fmla="*/ 844504 w 5571126"/>
              <a:gd name="csY2" fmla="*/ 0 h 2468537"/>
              <a:gd name="csX0" fmla="*/ 3616399 w 5571126"/>
              <a:gd name="csY0" fmla="*/ 1782484 h 2468537"/>
              <a:gd name="csX1" fmla="*/ 5571126 w 5571126"/>
              <a:gd name="csY1" fmla="*/ 2468537 h 2468537"/>
              <a:gd name="csX0" fmla="*/ 75319 w 6106713"/>
              <a:gd name="csY0" fmla="*/ 832806 h 2764516"/>
              <a:gd name="csX1" fmla="*/ 13298 w 6106713"/>
              <a:gd name="csY1" fmla="*/ 255506 h 2764516"/>
              <a:gd name="csX2" fmla="*/ 844504 w 6106713"/>
              <a:gd name="csY2" fmla="*/ 0 h 2764516"/>
              <a:gd name="csX0" fmla="*/ 3616399 w 6106713"/>
              <a:gd name="csY0" fmla="*/ 1782484 h 2764516"/>
              <a:gd name="csX1" fmla="*/ 6106713 w 6106713"/>
              <a:gd name="csY1" fmla="*/ 2764516 h 2764516"/>
              <a:gd name="csX0" fmla="*/ 75319 w 6106713"/>
              <a:gd name="csY0" fmla="*/ 832806 h 2764516"/>
              <a:gd name="csX1" fmla="*/ 13298 w 6106713"/>
              <a:gd name="csY1" fmla="*/ 255506 h 2764516"/>
              <a:gd name="csX2" fmla="*/ 844504 w 6106713"/>
              <a:gd name="csY2" fmla="*/ 0 h 2764516"/>
              <a:gd name="csX0" fmla="*/ 3616399 w 6106713"/>
              <a:gd name="csY0" fmla="*/ 1782484 h 2764516"/>
              <a:gd name="csX1" fmla="*/ 6106713 w 6106713"/>
              <a:gd name="csY1" fmla="*/ 2764516 h 2764516"/>
              <a:gd name="csX0" fmla="*/ 75319 w 6276585"/>
              <a:gd name="csY0" fmla="*/ 832806 h 2921749"/>
              <a:gd name="csX1" fmla="*/ 13298 w 6276585"/>
              <a:gd name="csY1" fmla="*/ 255506 h 2921749"/>
              <a:gd name="csX2" fmla="*/ 844504 w 6276585"/>
              <a:gd name="csY2" fmla="*/ 0 h 2921749"/>
              <a:gd name="csX0" fmla="*/ 3616399 w 6276585"/>
              <a:gd name="csY0" fmla="*/ 1782484 h 2921749"/>
              <a:gd name="csX1" fmla="*/ 6276585 w 6276585"/>
              <a:gd name="csY1" fmla="*/ 2921749 h 2921749"/>
              <a:gd name="csX0" fmla="*/ 75319 w 6276585"/>
              <a:gd name="csY0" fmla="*/ 832806 h 2921749"/>
              <a:gd name="csX1" fmla="*/ 13298 w 6276585"/>
              <a:gd name="csY1" fmla="*/ 255506 h 2921749"/>
              <a:gd name="csX2" fmla="*/ 844504 w 6276585"/>
              <a:gd name="csY2" fmla="*/ 0 h 2921749"/>
              <a:gd name="csX0" fmla="*/ 4160867 w 6276585"/>
              <a:gd name="csY0" fmla="*/ 1319196 h 2921749"/>
              <a:gd name="csX1" fmla="*/ 6276585 w 6276585"/>
              <a:gd name="csY1" fmla="*/ 2921749 h 2921749"/>
              <a:gd name="csX0" fmla="*/ 75319 w 6503098"/>
              <a:gd name="csY0" fmla="*/ 832806 h 4403548"/>
              <a:gd name="csX1" fmla="*/ 13298 w 6503098"/>
              <a:gd name="csY1" fmla="*/ 255506 h 4403548"/>
              <a:gd name="csX2" fmla="*/ 844504 w 6503098"/>
              <a:gd name="csY2" fmla="*/ 0 h 4403548"/>
              <a:gd name="csX0" fmla="*/ 4160867 w 6503098"/>
              <a:gd name="csY0" fmla="*/ 1319196 h 4403548"/>
              <a:gd name="csX1" fmla="*/ 6503098 w 6503098"/>
              <a:gd name="csY1" fmla="*/ 4403548 h 4403548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7523510 w 7523510"/>
              <a:gd name="csY1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548103 w 7523510"/>
              <a:gd name="csY0" fmla="*/ 1025779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548103 w 7523510"/>
              <a:gd name="csY0" fmla="*/ 1025779 h 6083987"/>
              <a:gd name="csX1" fmla="*/ 5956738 w 7523510"/>
              <a:gd name="csY1" fmla="*/ 3709282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727328 w 7523510"/>
              <a:gd name="csY0" fmla="*/ 718560 h 6083987"/>
              <a:gd name="csX1" fmla="*/ 5956738 w 7523510"/>
              <a:gd name="csY1" fmla="*/ 3709282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727328 w 7523510"/>
              <a:gd name="csY0" fmla="*/ 718560 h 6083987"/>
              <a:gd name="csX1" fmla="*/ 5956738 w 7523510"/>
              <a:gd name="csY1" fmla="*/ 3709282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727328 w 7523510"/>
              <a:gd name="csY0" fmla="*/ 718560 h 6083987"/>
              <a:gd name="csX1" fmla="*/ 5851916 w 7523510"/>
              <a:gd name="csY1" fmla="*/ 3822530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838234 w 7523510"/>
              <a:gd name="csY0" fmla="*/ 621456 h 6083987"/>
              <a:gd name="csX1" fmla="*/ 5851916 w 7523510"/>
              <a:gd name="csY1" fmla="*/ 3822530 h 6083987"/>
              <a:gd name="csX2" fmla="*/ 7523510 w 7523510"/>
              <a:gd name="csY2" fmla="*/ 6083987 h 60839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523510" h="6083987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7523510" h="6083987" fill="none">
                <a:moveTo>
                  <a:pt x="4838234" y="621456"/>
                </a:moveTo>
                <a:cubicBezTo>
                  <a:pt x="4968664" y="1594579"/>
                  <a:pt x="5404370" y="2912108"/>
                  <a:pt x="5851916" y="3822530"/>
                </a:cubicBezTo>
                <a:cubicBezTo>
                  <a:pt x="6299462" y="4732952"/>
                  <a:pt x="7075717" y="5506940"/>
                  <a:pt x="7523510" y="6083987"/>
                </a:cubicBezTo>
              </a:path>
            </a:pathLst>
          </a:custGeom>
          <a:ln w="317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48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8" y="1761033"/>
            <a:ext cx="4595272" cy="1091663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4201717"/>
            <a:ext cx="4595272" cy="732233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70E86F-8D86-368A-D263-ED9352BA3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428" y="508438"/>
            <a:ext cx="1435377" cy="558362"/>
          </a:xfrm>
          <a:prstGeom prst="rect">
            <a:avLst/>
          </a:prstGeom>
        </p:spPr>
      </p:pic>
      <p:sp>
        <p:nvSpPr>
          <p:cNvPr id="6" name="Arc 64">
            <a:extLst>
              <a:ext uri="{FF2B5EF4-FFF2-40B4-BE49-F238E27FC236}">
                <a16:creationId xmlns:a16="http://schemas.microsoft.com/office/drawing/2014/main" id="{DB963D67-4BEF-1A51-CD4A-72819793BF7E}"/>
              </a:ext>
            </a:extLst>
          </p:cNvPr>
          <p:cNvSpPr/>
          <p:nvPr userDrawn="1"/>
        </p:nvSpPr>
        <p:spPr>
          <a:xfrm rot="5400000">
            <a:off x="4518853" y="-1014146"/>
            <a:ext cx="6757519" cy="6234210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2766566 w 8620123"/>
              <a:gd name="csY0" fmla="*/ 701502 h 6311255"/>
              <a:gd name="csX1" fmla="*/ 6084957 w 8620123"/>
              <a:gd name="csY1" fmla="*/ 3049272 h 6311255"/>
              <a:gd name="csX2" fmla="*/ 8620123 w 8620123"/>
              <a:gd name="csY2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2766566 w 8620123"/>
              <a:gd name="csY0" fmla="*/ 701502 h 6311255"/>
              <a:gd name="csX1" fmla="*/ 6180041 w 8620123"/>
              <a:gd name="csY1" fmla="*/ 3022987 h 6311255"/>
              <a:gd name="csX2" fmla="*/ 8620123 w 8620123"/>
              <a:gd name="csY2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6180041 w 8620123"/>
              <a:gd name="csY1" fmla="*/ 3022987 h 6311255"/>
              <a:gd name="csX2" fmla="*/ 8620123 w 8620123"/>
              <a:gd name="csY2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180041 w 8620123"/>
              <a:gd name="csY2" fmla="*/ 3022987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243996 w 8620123"/>
              <a:gd name="csY2" fmla="*/ 3142051 h 6311255"/>
              <a:gd name="csX3" fmla="*/ 8620123 w 8620123"/>
              <a:gd name="csY3" fmla="*/ 6311255 h 6311255"/>
              <a:gd name="csX0" fmla="*/ 75319 w 8620123"/>
              <a:gd name="csY0" fmla="*/ 832806 h 6311255"/>
              <a:gd name="csX1" fmla="*/ 13298 w 8620123"/>
              <a:gd name="csY1" fmla="*/ 255506 h 6311255"/>
              <a:gd name="csX2" fmla="*/ 844504 w 8620123"/>
              <a:gd name="csY2" fmla="*/ 0 h 6311255"/>
              <a:gd name="csX0" fmla="*/ 1525781 w 8620123"/>
              <a:gd name="csY0" fmla="*/ 1359947 h 6311255"/>
              <a:gd name="csX1" fmla="*/ 4534463 w 8620123"/>
              <a:gd name="csY1" fmla="*/ 1667480 h 6311255"/>
              <a:gd name="csX2" fmla="*/ 6243996 w 8620123"/>
              <a:gd name="csY2" fmla="*/ 3142051 h 6311255"/>
              <a:gd name="csX3" fmla="*/ 8620123 w 8620123"/>
              <a:gd name="csY3" fmla="*/ 6311255 h 6311255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534463 w 8157351"/>
              <a:gd name="csY1" fmla="*/ 1667480 h 4867888"/>
              <a:gd name="csX2" fmla="*/ 6243996 w 8157351"/>
              <a:gd name="csY2" fmla="*/ 314205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534463 w 8157351"/>
              <a:gd name="csY1" fmla="*/ 1667480 h 4867888"/>
              <a:gd name="csX2" fmla="*/ 6243996 w 8157351"/>
              <a:gd name="csY2" fmla="*/ 314205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534463 w 8157351"/>
              <a:gd name="csY1" fmla="*/ 1667480 h 4867888"/>
              <a:gd name="csX2" fmla="*/ 6243996 w 8157351"/>
              <a:gd name="csY2" fmla="*/ 314205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534463 w 8157351"/>
              <a:gd name="csY1" fmla="*/ 1667480 h 4867888"/>
              <a:gd name="csX2" fmla="*/ 6243996 w 8157351"/>
              <a:gd name="csY2" fmla="*/ 314205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534463 w 8157351"/>
              <a:gd name="csY1" fmla="*/ 1667480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534463 w 8157351"/>
              <a:gd name="csY1" fmla="*/ 1667480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534463 w 8157351"/>
              <a:gd name="csY1" fmla="*/ 1667480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478365 w 8157351"/>
              <a:gd name="csY2" fmla="*/ 2624244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548797 w 8157351"/>
              <a:gd name="csY2" fmla="*/ 2545211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1525781 w 8157351"/>
              <a:gd name="csY0" fmla="*/ 1359947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896135 w 8157351"/>
              <a:gd name="csY0" fmla="*/ 1002699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896135 w 8157351"/>
              <a:gd name="csY0" fmla="*/ 1002699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896135 w 8157351"/>
              <a:gd name="csY0" fmla="*/ 1002699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896135 w 8157351"/>
              <a:gd name="csY0" fmla="*/ 1002699 h 4867888"/>
              <a:gd name="csX1" fmla="*/ 4835456 w 8157351"/>
              <a:gd name="csY1" fmla="*/ 1630413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896135 w 8157351"/>
              <a:gd name="csY0" fmla="*/ 1002699 h 4867888"/>
              <a:gd name="csX1" fmla="*/ 5322209 w 8157351"/>
              <a:gd name="csY1" fmla="*/ 1197250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896135 w 8157351"/>
              <a:gd name="csY0" fmla="*/ 1002699 h 4867888"/>
              <a:gd name="csX1" fmla="*/ 5322209 w 8157351"/>
              <a:gd name="csY1" fmla="*/ 1197250 h 4867888"/>
              <a:gd name="csX2" fmla="*/ 6604534 w 8157351"/>
              <a:gd name="csY2" fmla="*/ 2498643 h 4867888"/>
              <a:gd name="csX3" fmla="*/ 8157351 w 8157351"/>
              <a:gd name="csY3" fmla="*/ 4867888 h 4867888"/>
              <a:gd name="csX0" fmla="*/ 75319 w 8157351"/>
              <a:gd name="csY0" fmla="*/ 832806 h 4867888"/>
              <a:gd name="csX1" fmla="*/ 13298 w 8157351"/>
              <a:gd name="csY1" fmla="*/ 255506 h 4867888"/>
              <a:gd name="csX2" fmla="*/ 844504 w 8157351"/>
              <a:gd name="csY2" fmla="*/ 0 h 4867888"/>
              <a:gd name="csX0" fmla="*/ 896135 w 8157351"/>
              <a:gd name="csY0" fmla="*/ 1002699 h 4867888"/>
              <a:gd name="csX1" fmla="*/ 5322209 w 8157351"/>
              <a:gd name="csY1" fmla="*/ 1197250 h 4867888"/>
              <a:gd name="csX2" fmla="*/ 6117788 w 8157351"/>
              <a:gd name="csY2" fmla="*/ 4003549 h 4867888"/>
              <a:gd name="csX3" fmla="*/ 8157351 w 8157351"/>
              <a:gd name="csY3" fmla="*/ 4867888 h 4867888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322209 w 7255303"/>
              <a:gd name="csY1" fmla="*/ 1197250 h 6310276"/>
              <a:gd name="csX2" fmla="*/ 6117788 w 7255303"/>
              <a:gd name="csY2" fmla="*/ 4003549 h 6310276"/>
              <a:gd name="csX3" fmla="*/ 7255303 w 7255303"/>
              <a:gd name="csY3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322209 w 7255303"/>
              <a:gd name="csY1" fmla="*/ 1197250 h 6310276"/>
              <a:gd name="csX2" fmla="*/ 6117788 w 7255303"/>
              <a:gd name="csY2" fmla="*/ 4003549 h 6310276"/>
              <a:gd name="csX3" fmla="*/ 7255303 w 7255303"/>
              <a:gd name="csY3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322209 w 7255303"/>
              <a:gd name="csY1" fmla="*/ 1197250 h 6310276"/>
              <a:gd name="csX2" fmla="*/ 6117788 w 7255303"/>
              <a:gd name="csY2" fmla="*/ 4003549 h 6310276"/>
              <a:gd name="csX3" fmla="*/ 7255303 w 7255303"/>
              <a:gd name="csY3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322209 w 7255303"/>
              <a:gd name="csY1" fmla="*/ 1197250 h 6310276"/>
              <a:gd name="csX2" fmla="*/ 7255303 w 7255303"/>
              <a:gd name="csY2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322209 w 7255303"/>
              <a:gd name="csY1" fmla="*/ 1197250 h 6310276"/>
              <a:gd name="csX2" fmla="*/ 7255303 w 7255303"/>
              <a:gd name="csY2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322209 w 7255303"/>
              <a:gd name="csY1" fmla="*/ 1197250 h 6310276"/>
              <a:gd name="csX2" fmla="*/ 7255303 w 7255303"/>
              <a:gd name="csY2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469577 w 7255303"/>
              <a:gd name="csY1" fmla="*/ 2175216 h 6310276"/>
              <a:gd name="csX2" fmla="*/ 7255303 w 7255303"/>
              <a:gd name="csY2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469577 w 7255303"/>
              <a:gd name="csY1" fmla="*/ 2175216 h 6310276"/>
              <a:gd name="csX2" fmla="*/ 7255303 w 7255303"/>
              <a:gd name="csY2" fmla="*/ 6310276 h 6310276"/>
              <a:gd name="csX0" fmla="*/ 75319 w 7255303"/>
              <a:gd name="csY0" fmla="*/ 832806 h 6310276"/>
              <a:gd name="csX1" fmla="*/ 13298 w 7255303"/>
              <a:gd name="csY1" fmla="*/ 255506 h 6310276"/>
              <a:gd name="csX2" fmla="*/ 844504 w 7255303"/>
              <a:gd name="csY2" fmla="*/ 0 h 6310276"/>
              <a:gd name="csX0" fmla="*/ 896135 w 7255303"/>
              <a:gd name="csY0" fmla="*/ 1002699 h 6310276"/>
              <a:gd name="csX1" fmla="*/ 5228438 w 7255303"/>
              <a:gd name="csY1" fmla="*/ 3345203 h 6310276"/>
              <a:gd name="csX2" fmla="*/ 7255303 w 7255303"/>
              <a:gd name="csY2" fmla="*/ 6310276 h 6310276"/>
              <a:gd name="csX0" fmla="*/ 75319 w 7192788"/>
              <a:gd name="csY0" fmla="*/ 832806 h 4510639"/>
              <a:gd name="csX1" fmla="*/ 13298 w 7192788"/>
              <a:gd name="csY1" fmla="*/ 255506 h 4510639"/>
              <a:gd name="csX2" fmla="*/ 844504 w 7192788"/>
              <a:gd name="csY2" fmla="*/ 0 h 4510639"/>
              <a:gd name="csX0" fmla="*/ 896135 w 7192788"/>
              <a:gd name="csY0" fmla="*/ 1002699 h 4510639"/>
              <a:gd name="csX1" fmla="*/ 5228438 w 7192788"/>
              <a:gd name="csY1" fmla="*/ 3345203 h 4510639"/>
              <a:gd name="csX2" fmla="*/ 7192788 w 7192788"/>
              <a:gd name="csY2" fmla="*/ 4510639 h 4510639"/>
              <a:gd name="csX0" fmla="*/ 75319 w 7194236"/>
              <a:gd name="csY0" fmla="*/ 832806 h 4511121"/>
              <a:gd name="csX1" fmla="*/ 13298 w 7194236"/>
              <a:gd name="csY1" fmla="*/ 255506 h 4511121"/>
              <a:gd name="csX2" fmla="*/ 844504 w 7194236"/>
              <a:gd name="csY2" fmla="*/ 0 h 4511121"/>
              <a:gd name="csX0" fmla="*/ 896135 w 7194236"/>
              <a:gd name="csY0" fmla="*/ 1002699 h 4511121"/>
              <a:gd name="csX1" fmla="*/ 5228438 w 7194236"/>
              <a:gd name="csY1" fmla="*/ 3345203 h 4511121"/>
              <a:gd name="csX2" fmla="*/ 7192788 w 7194236"/>
              <a:gd name="csY2" fmla="*/ 4510639 h 4511121"/>
              <a:gd name="csX0" fmla="*/ 75319 w 7096124"/>
              <a:gd name="csY0" fmla="*/ 832806 h 3719044"/>
              <a:gd name="csX1" fmla="*/ 13298 w 7096124"/>
              <a:gd name="csY1" fmla="*/ 255506 h 3719044"/>
              <a:gd name="csX2" fmla="*/ 844504 w 7096124"/>
              <a:gd name="csY2" fmla="*/ 0 h 3719044"/>
              <a:gd name="csX0" fmla="*/ 896135 w 7096124"/>
              <a:gd name="csY0" fmla="*/ 1002699 h 3719044"/>
              <a:gd name="csX1" fmla="*/ 5228438 w 7096124"/>
              <a:gd name="csY1" fmla="*/ 3345203 h 3719044"/>
              <a:gd name="csX2" fmla="*/ 7094548 w 7096124"/>
              <a:gd name="csY2" fmla="*/ 3702365 h 3719044"/>
              <a:gd name="csX0" fmla="*/ 75319 w 7097233"/>
              <a:gd name="csY0" fmla="*/ 832806 h 3702717"/>
              <a:gd name="csX1" fmla="*/ 13298 w 7097233"/>
              <a:gd name="csY1" fmla="*/ 255506 h 3702717"/>
              <a:gd name="csX2" fmla="*/ 844504 w 7097233"/>
              <a:gd name="csY2" fmla="*/ 0 h 3702717"/>
              <a:gd name="csX0" fmla="*/ 896135 w 7097233"/>
              <a:gd name="csY0" fmla="*/ 1002699 h 3702717"/>
              <a:gd name="csX1" fmla="*/ 5612480 w 7097233"/>
              <a:gd name="csY1" fmla="*/ 2443152 h 3702717"/>
              <a:gd name="csX2" fmla="*/ 7094548 w 7097233"/>
              <a:gd name="csY2" fmla="*/ 3702365 h 3702717"/>
              <a:gd name="csX0" fmla="*/ 75319 w 7404500"/>
              <a:gd name="csY0" fmla="*/ 832806 h 2860397"/>
              <a:gd name="csX1" fmla="*/ 13298 w 7404500"/>
              <a:gd name="csY1" fmla="*/ 255506 h 2860397"/>
              <a:gd name="csX2" fmla="*/ 844504 w 7404500"/>
              <a:gd name="csY2" fmla="*/ 0 h 2860397"/>
              <a:gd name="csX0" fmla="*/ 896135 w 7404500"/>
              <a:gd name="csY0" fmla="*/ 1002699 h 2860397"/>
              <a:gd name="csX1" fmla="*/ 5612480 w 7404500"/>
              <a:gd name="csY1" fmla="*/ 2443152 h 2860397"/>
              <a:gd name="csX2" fmla="*/ 7402674 w 7404500"/>
              <a:gd name="csY2" fmla="*/ 2858367 h 2860397"/>
              <a:gd name="csX0" fmla="*/ 75319 w 7405434"/>
              <a:gd name="csY0" fmla="*/ 832806 h 2858919"/>
              <a:gd name="csX1" fmla="*/ 13298 w 7405434"/>
              <a:gd name="csY1" fmla="*/ 255506 h 2858919"/>
              <a:gd name="csX2" fmla="*/ 844504 w 7405434"/>
              <a:gd name="csY2" fmla="*/ 0 h 2858919"/>
              <a:gd name="csX0" fmla="*/ 896135 w 7405434"/>
              <a:gd name="csY0" fmla="*/ 1002699 h 2858919"/>
              <a:gd name="csX1" fmla="*/ 5884884 w 7405434"/>
              <a:gd name="csY1" fmla="*/ 2045713 h 2858919"/>
              <a:gd name="csX2" fmla="*/ 7402674 w 7405434"/>
              <a:gd name="csY2" fmla="*/ 2858367 h 2858919"/>
              <a:gd name="csX0" fmla="*/ 75319 w 7405434"/>
              <a:gd name="csY0" fmla="*/ 832806 h 2858919"/>
              <a:gd name="csX1" fmla="*/ 13298 w 7405434"/>
              <a:gd name="csY1" fmla="*/ 255506 h 2858919"/>
              <a:gd name="csX2" fmla="*/ 844504 w 7405434"/>
              <a:gd name="csY2" fmla="*/ 0 h 2858919"/>
              <a:gd name="csX0" fmla="*/ 896135 w 7405434"/>
              <a:gd name="csY0" fmla="*/ 1002699 h 2858919"/>
              <a:gd name="csX1" fmla="*/ 5884884 w 7405434"/>
              <a:gd name="csY1" fmla="*/ 2045713 h 2858919"/>
              <a:gd name="csX2" fmla="*/ 7402674 w 7405434"/>
              <a:gd name="csY2" fmla="*/ 2858367 h 2858919"/>
              <a:gd name="csX0" fmla="*/ 75319 w 7405434"/>
              <a:gd name="csY0" fmla="*/ 832806 h 2858919"/>
              <a:gd name="csX1" fmla="*/ 13298 w 7405434"/>
              <a:gd name="csY1" fmla="*/ 255506 h 2858919"/>
              <a:gd name="csX2" fmla="*/ 844504 w 7405434"/>
              <a:gd name="csY2" fmla="*/ 0 h 2858919"/>
              <a:gd name="csX0" fmla="*/ 896135 w 7405434"/>
              <a:gd name="csY0" fmla="*/ 1002699 h 2858919"/>
              <a:gd name="csX1" fmla="*/ 5884884 w 7405434"/>
              <a:gd name="csY1" fmla="*/ 2045713 h 2858919"/>
              <a:gd name="csX2" fmla="*/ 7402674 w 7405434"/>
              <a:gd name="csY2" fmla="*/ 2858367 h 2858919"/>
              <a:gd name="csX0" fmla="*/ 75319 w 7406099"/>
              <a:gd name="csY0" fmla="*/ 832806 h 2858705"/>
              <a:gd name="csX1" fmla="*/ 13298 w 7406099"/>
              <a:gd name="csY1" fmla="*/ 255506 h 2858705"/>
              <a:gd name="csX2" fmla="*/ 844504 w 7406099"/>
              <a:gd name="csY2" fmla="*/ 0 h 2858705"/>
              <a:gd name="csX0" fmla="*/ 896135 w 7406099"/>
              <a:gd name="csY0" fmla="*/ 1002699 h 2858705"/>
              <a:gd name="csX1" fmla="*/ 5884884 w 7406099"/>
              <a:gd name="csY1" fmla="*/ 2045713 h 2858705"/>
              <a:gd name="csX2" fmla="*/ 7402674 w 7406099"/>
              <a:gd name="csY2" fmla="*/ 2858367 h 2858705"/>
              <a:gd name="csX0" fmla="*/ 75319 w 7405004"/>
              <a:gd name="csY0" fmla="*/ 832806 h 2858979"/>
              <a:gd name="csX1" fmla="*/ 13298 w 7405004"/>
              <a:gd name="csY1" fmla="*/ 255506 h 2858979"/>
              <a:gd name="csX2" fmla="*/ 844504 w 7405004"/>
              <a:gd name="csY2" fmla="*/ 0 h 2858979"/>
              <a:gd name="csX0" fmla="*/ 1495805 w 7405004"/>
              <a:gd name="csY0" fmla="*/ 683727 h 2858979"/>
              <a:gd name="csX1" fmla="*/ 5884884 w 7405004"/>
              <a:gd name="csY1" fmla="*/ 2045713 h 2858979"/>
              <a:gd name="csX2" fmla="*/ 7402674 w 7405004"/>
              <a:gd name="csY2" fmla="*/ 2858367 h 2858979"/>
              <a:gd name="csX0" fmla="*/ 75319 w 7405004"/>
              <a:gd name="csY0" fmla="*/ 832806 h 2858979"/>
              <a:gd name="csX1" fmla="*/ 13298 w 7405004"/>
              <a:gd name="csY1" fmla="*/ 255506 h 2858979"/>
              <a:gd name="csX2" fmla="*/ 844504 w 7405004"/>
              <a:gd name="csY2" fmla="*/ 0 h 2858979"/>
              <a:gd name="csX0" fmla="*/ 1495805 w 7405004"/>
              <a:gd name="csY0" fmla="*/ 683727 h 2858979"/>
              <a:gd name="csX1" fmla="*/ 5884884 w 7405004"/>
              <a:gd name="csY1" fmla="*/ 2045713 h 2858979"/>
              <a:gd name="csX2" fmla="*/ 7402674 w 7405004"/>
              <a:gd name="csY2" fmla="*/ 2858367 h 2858979"/>
              <a:gd name="csX0" fmla="*/ 75319 w 7506800"/>
              <a:gd name="csY0" fmla="*/ 832806 h 4108929"/>
              <a:gd name="csX1" fmla="*/ 13298 w 7506800"/>
              <a:gd name="csY1" fmla="*/ 255506 h 4108929"/>
              <a:gd name="csX2" fmla="*/ 844504 w 7506800"/>
              <a:gd name="csY2" fmla="*/ 0 h 4108929"/>
              <a:gd name="csX0" fmla="*/ 1495805 w 7506800"/>
              <a:gd name="csY0" fmla="*/ 683727 h 4108929"/>
              <a:gd name="csX1" fmla="*/ 5884884 w 7506800"/>
              <a:gd name="csY1" fmla="*/ 2045713 h 4108929"/>
              <a:gd name="csX2" fmla="*/ 7504748 w 7506800"/>
              <a:gd name="csY2" fmla="*/ 4108734 h 4108929"/>
              <a:gd name="csX0" fmla="*/ 75319 w 7507142"/>
              <a:gd name="csY0" fmla="*/ 832806 h 4109012"/>
              <a:gd name="csX1" fmla="*/ 13298 w 7507142"/>
              <a:gd name="csY1" fmla="*/ 255506 h 4109012"/>
              <a:gd name="csX2" fmla="*/ 844504 w 7507142"/>
              <a:gd name="csY2" fmla="*/ 0 h 4109012"/>
              <a:gd name="csX0" fmla="*/ 1495805 w 7507142"/>
              <a:gd name="csY0" fmla="*/ 683727 h 4109012"/>
              <a:gd name="csX1" fmla="*/ 5986955 w 7507142"/>
              <a:gd name="csY1" fmla="*/ 2505032 h 4109012"/>
              <a:gd name="csX2" fmla="*/ 7504748 w 7507142"/>
              <a:gd name="csY2" fmla="*/ 4108734 h 4109012"/>
              <a:gd name="csX0" fmla="*/ 75319 w 7341973"/>
              <a:gd name="csY0" fmla="*/ 832806 h 7158181"/>
              <a:gd name="csX1" fmla="*/ 13298 w 7341973"/>
              <a:gd name="csY1" fmla="*/ 255506 h 7158181"/>
              <a:gd name="csX2" fmla="*/ 844504 w 7341973"/>
              <a:gd name="csY2" fmla="*/ 0 h 7158181"/>
              <a:gd name="csX0" fmla="*/ 1495805 w 7341973"/>
              <a:gd name="csY0" fmla="*/ 683727 h 7158181"/>
              <a:gd name="csX1" fmla="*/ 5986955 w 7341973"/>
              <a:gd name="csY1" fmla="*/ 2505032 h 7158181"/>
              <a:gd name="csX2" fmla="*/ 7338887 w 7341973"/>
              <a:gd name="csY2" fmla="*/ 7158099 h 7158181"/>
              <a:gd name="csX0" fmla="*/ 75319 w 7340041"/>
              <a:gd name="csY0" fmla="*/ 832806 h 7158180"/>
              <a:gd name="csX1" fmla="*/ 13298 w 7340041"/>
              <a:gd name="csY1" fmla="*/ 255506 h 7158180"/>
              <a:gd name="csX2" fmla="*/ 844504 w 7340041"/>
              <a:gd name="csY2" fmla="*/ 0 h 7158180"/>
              <a:gd name="csX0" fmla="*/ 1495805 w 7340041"/>
              <a:gd name="csY0" fmla="*/ 683727 h 7158180"/>
              <a:gd name="csX1" fmla="*/ 5195909 w 7340041"/>
              <a:gd name="csY1" fmla="*/ 2466755 h 7158180"/>
              <a:gd name="csX2" fmla="*/ 7338887 w 7340041"/>
              <a:gd name="csY2" fmla="*/ 7158099 h 7158180"/>
              <a:gd name="csX0" fmla="*/ 75319 w 7225309"/>
              <a:gd name="csY0" fmla="*/ 832806 h 5576128"/>
              <a:gd name="csX1" fmla="*/ 13298 w 7225309"/>
              <a:gd name="csY1" fmla="*/ 255506 h 5576128"/>
              <a:gd name="csX2" fmla="*/ 844504 w 7225309"/>
              <a:gd name="csY2" fmla="*/ 0 h 5576128"/>
              <a:gd name="csX0" fmla="*/ 1495805 w 7225309"/>
              <a:gd name="csY0" fmla="*/ 683727 h 5576128"/>
              <a:gd name="csX1" fmla="*/ 5195909 w 7225309"/>
              <a:gd name="csY1" fmla="*/ 2466755 h 5576128"/>
              <a:gd name="csX2" fmla="*/ 7224059 w 7225309"/>
              <a:gd name="csY2" fmla="*/ 5576001 h 5576128"/>
              <a:gd name="csX0" fmla="*/ 75319 w 6741141"/>
              <a:gd name="csY0" fmla="*/ 832806 h 4249324"/>
              <a:gd name="csX1" fmla="*/ 13298 w 6741141"/>
              <a:gd name="csY1" fmla="*/ 255506 h 4249324"/>
              <a:gd name="csX2" fmla="*/ 844504 w 6741141"/>
              <a:gd name="csY2" fmla="*/ 0 h 4249324"/>
              <a:gd name="csX0" fmla="*/ 1495805 w 6741141"/>
              <a:gd name="csY0" fmla="*/ 683727 h 4249324"/>
              <a:gd name="csX1" fmla="*/ 5195909 w 6741141"/>
              <a:gd name="csY1" fmla="*/ 2466755 h 4249324"/>
              <a:gd name="csX2" fmla="*/ 6739223 w 6741141"/>
              <a:gd name="csY2" fmla="*/ 4249081 h 4249324"/>
              <a:gd name="csX0" fmla="*/ 75319 w 7174322"/>
              <a:gd name="csY0" fmla="*/ 832806 h 5576129"/>
              <a:gd name="csX1" fmla="*/ 13298 w 7174322"/>
              <a:gd name="csY1" fmla="*/ 255506 h 5576129"/>
              <a:gd name="csX2" fmla="*/ 844504 w 7174322"/>
              <a:gd name="csY2" fmla="*/ 0 h 5576129"/>
              <a:gd name="csX0" fmla="*/ 1495805 w 7174322"/>
              <a:gd name="csY0" fmla="*/ 683727 h 5576129"/>
              <a:gd name="csX1" fmla="*/ 5195909 w 7174322"/>
              <a:gd name="csY1" fmla="*/ 2466755 h 5576129"/>
              <a:gd name="csX2" fmla="*/ 7173024 w 7174322"/>
              <a:gd name="csY2" fmla="*/ 5576002 h 5576129"/>
              <a:gd name="csX0" fmla="*/ 75319 w 7174590"/>
              <a:gd name="csY0" fmla="*/ 832806 h 5576129"/>
              <a:gd name="csX1" fmla="*/ 13298 w 7174590"/>
              <a:gd name="csY1" fmla="*/ 255506 h 5576129"/>
              <a:gd name="csX2" fmla="*/ 844504 w 7174590"/>
              <a:gd name="csY2" fmla="*/ 0 h 5576129"/>
              <a:gd name="csX0" fmla="*/ 1495805 w 7174590"/>
              <a:gd name="csY0" fmla="*/ 683727 h 5576129"/>
              <a:gd name="csX1" fmla="*/ 5387296 w 7174590"/>
              <a:gd name="csY1" fmla="*/ 2453996 h 5576129"/>
              <a:gd name="csX2" fmla="*/ 7173024 w 7174590"/>
              <a:gd name="csY2" fmla="*/ 5576002 h 5576129"/>
              <a:gd name="csX0" fmla="*/ 75319 w 7175359"/>
              <a:gd name="csY0" fmla="*/ 832806 h 5576134"/>
              <a:gd name="csX1" fmla="*/ 13298 w 7175359"/>
              <a:gd name="csY1" fmla="*/ 255506 h 5576134"/>
              <a:gd name="csX2" fmla="*/ 844504 w 7175359"/>
              <a:gd name="csY2" fmla="*/ 0 h 5576134"/>
              <a:gd name="csX0" fmla="*/ 1495805 w 7175359"/>
              <a:gd name="csY0" fmla="*/ 683727 h 5576134"/>
              <a:gd name="csX1" fmla="*/ 5387296 w 7175359"/>
              <a:gd name="csY1" fmla="*/ 2453996 h 5576134"/>
              <a:gd name="csX2" fmla="*/ 7173024 w 7175359"/>
              <a:gd name="csY2" fmla="*/ 5576002 h 5576134"/>
              <a:gd name="csX0" fmla="*/ 75319 w 7173024"/>
              <a:gd name="csY0" fmla="*/ 832806 h 5582439"/>
              <a:gd name="csX1" fmla="*/ 13298 w 7173024"/>
              <a:gd name="csY1" fmla="*/ 255506 h 5582439"/>
              <a:gd name="csX2" fmla="*/ 844504 w 7173024"/>
              <a:gd name="csY2" fmla="*/ 0 h 5582439"/>
              <a:gd name="csX0" fmla="*/ 1495805 w 7173024"/>
              <a:gd name="csY0" fmla="*/ 683727 h 5582439"/>
              <a:gd name="csX1" fmla="*/ 5387296 w 7173024"/>
              <a:gd name="csY1" fmla="*/ 2453996 h 5582439"/>
              <a:gd name="csX2" fmla="*/ 7173024 w 7173024"/>
              <a:gd name="csY2" fmla="*/ 5576002 h 5582439"/>
              <a:gd name="csX0" fmla="*/ 75319 w 7173024"/>
              <a:gd name="csY0" fmla="*/ 832806 h 5583821"/>
              <a:gd name="csX1" fmla="*/ 13298 w 7173024"/>
              <a:gd name="csY1" fmla="*/ 255506 h 5583821"/>
              <a:gd name="csX2" fmla="*/ 844504 w 7173024"/>
              <a:gd name="csY2" fmla="*/ 0 h 5583821"/>
              <a:gd name="csX0" fmla="*/ 1495805 w 7173024"/>
              <a:gd name="csY0" fmla="*/ 683727 h 5583821"/>
              <a:gd name="csX1" fmla="*/ 5684232 w 7173024"/>
              <a:gd name="csY1" fmla="*/ 2890117 h 5583821"/>
              <a:gd name="csX2" fmla="*/ 7173024 w 7173024"/>
              <a:gd name="csY2" fmla="*/ 5576002 h 5583821"/>
              <a:gd name="csX0" fmla="*/ 75319 w 7173024"/>
              <a:gd name="csY0" fmla="*/ 832806 h 5584825"/>
              <a:gd name="csX1" fmla="*/ 13298 w 7173024"/>
              <a:gd name="csY1" fmla="*/ 255506 h 5584825"/>
              <a:gd name="csX2" fmla="*/ 844504 w 7173024"/>
              <a:gd name="csY2" fmla="*/ 0 h 5584825"/>
              <a:gd name="csX0" fmla="*/ 1495805 w 7173024"/>
              <a:gd name="csY0" fmla="*/ 683727 h 5584825"/>
              <a:gd name="csX1" fmla="*/ 5809501 w 7173024"/>
              <a:gd name="csY1" fmla="*/ 3122096 h 5584825"/>
              <a:gd name="csX2" fmla="*/ 7173024 w 7173024"/>
              <a:gd name="csY2" fmla="*/ 5576002 h 5584825"/>
              <a:gd name="csX0" fmla="*/ 75319 w 7173024"/>
              <a:gd name="csY0" fmla="*/ 832806 h 6059967"/>
              <a:gd name="csX1" fmla="*/ 13298 w 7173024"/>
              <a:gd name="csY1" fmla="*/ 255506 h 6059967"/>
              <a:gd name="csX2" fmla="*/ 844504 w 7173024"/>
              <a:gd name="csY2" fmla="*/ 0 h 6059967"/>
              <a:gd name="csX0" fmla="*/ 1495805 w 7173024"/>
              <a:gd name="csY0" fmla="*/ 683727 h 6059967"/>
              <a:gd name="csX1" fmla="*/ 5809501 w 7173024"/>
              <a:gd name="csY1" fmla="*/ 3122096 h 6059967"/>
              <a:gd name="csX2" fmla="*/ 7173024 w 7173024"/>
              <a:gd name="csY2" fmla="*/ 6052989 h 6059967"/>
              <a:gd name="csX0" fmla="*/ 75319 w 7173024"/>
              <a:gd name="csY0" fmla="*/ 832806 h 6061998"/>
              <a:gd name="csX1" fmla="*/ 13298 w 7173024"/>
              <a:gd name="csY1" fmla="*/ 255506 h 6061998"/>
              <a:gd name="csX2" fmla="*/ 844504 w 7173024"/>
              <a:gd name="csY2" fmla="*/ 0 h 6061998"/>
              <a:gd name="csX0" fmla="*/ 1495805 w 7173024"/>
              <a:gd name="csY0" fmla="*/ 683727 h 6061998"/>
              <a:gd name="csX1" fmla="*/ 6067323 w 7173024"/>
              <a:gd name="csY1" fmla="*/ 3636131 h 6061998"/>
              <a:gd name="csX2" fmla="*/ 7173024 w 7173024"/>
              <a:gd name="csY2" fmla="*/ 6052989 h 6061998"/>
              <a:gd name="csX0" fmla="*/ 75319 w 7173024"/>
              <a:gd name="csY0" fmla="*/ 832806 h 6061998"/>
              <a:gd name="csX1" fmla="*/ 13298 w 7173024"/>
              <a:gd name="csY1" fmla="*/ 255506 h 6061998"/>
              <a:gd name="csX2" fmla="*/ 844504 w 7173024"/>
              <a:gd name="csY2" fmla="*/ 0 h 6061998"/>
              <a:gd name="csX0" fmla="*/ 2744475 w 7173024"/>
              <a:gd name="csY0" fmla="*/ 123381 h 6061998"/>
              <a:gd name="csX1" fmla="*/ 6067323 w 7173024"/>
              <a:gd name="csY1" fmla="*/ 3636131 h 6061998"/>
              <a:gd name="csX2" fmla="*/ 7173024 w 7173024"/>
              <a:gd name="csY2" fmla="*/ 6052989 h 6061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173024" h="6061998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7173024" h="6061998" fill="none">
                <a:moveTo>
                  <a:pt x="2744475" y="123381"/>
                </a:moveTo>
                <a:cubicBezTo>
                  <a:pt x="3376718" y="2166113"/>
                  <a:pt x="5058400" y="2899777"/>
                  <a:pt x="6067323" y="3636131"/>
                </a:cubicBezTo>
                <a:cubicBezTo>
                  <a:pt x="7324378" y="4553582"/>
                  <a:pt x="7124074" y="6198183"/>
                  <a:pt x="7173024" y="6052989"/>
                </a:cubicBezTo>
              </a:path>
            </a:pathLst>
          </a:custGeom>
          <a:ln w="317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4">
            <a:extLst>
              <a:ext uri="{FF2B5EF4-FFF2-40B4-BE49-F238E27FC236}">
                <a16:creationId xmlns:a16="http://schemas.microsoft.com/office/drawing/2014/main" id="{760FC92E-0831-B777-B7DC-55E22794257B}"/>
              </a:ext>
            </a:extLst>
          </p:cNvPr>
          <p:cNvSpPr/>
          <p:nvPr userDrawn="1"/>
        </p:nvSpPr>
        <p:spPr>
          <a:xfrm rot="6638863">
            <a:off x="4322667" y="1604541"/>
            <a:ext cx="6772229" cy="3706606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0 w 8422835"/>
              <a:gd name="csY0" fmla="*/ 1200388 h 6887053"/>
              <a:gd name="csX1" fmla="*/ 29739 w 8422835"/>
              <a:gd name="csY1" fmla="*/ 2210 h 6887053"/>
              <a:gd name="csX2" fmla="*/ 769185 w 8422835"/>
              <a:gd name="csY2" fmla="*/ 367582 h 6887053"/>
              <a:gd name="csX0" fmla="*/ 2691247 w 8422835"/>
              <a:gd name="csY0" fmla="*/ 1069084 h 6887053"/>
              <a:gd name="csX1" fmla="*/ 6009638 w 8422835"/>
              <a:gd name="csY1" fmla="*/ 3416854 h 6887053"/>
              <a:gd name="csX2" fmla="*/ 8422835 w 8422835"/>
              <a:gd name="csY2" fmla="*/ 6887053 h 6887053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597004"/>
              <a:gd name="csY0" fmla="*/ 485857 h 6519471"/>
              <a:gd name="csX1" fmla="*/ 943354 w 8597004"/>
              <a:gd name="csY1" fmla="*/ 0 h 6519471"/>
              <a:gd name="csX0" fmla="*/ 2865416 w 8597004"/>
              <a:gd name="csY0" fmla="*/ 701502 h 6519471"/>
              <a:gd name="csX1" fmla="*/ 6183807 w 8597004"/>
              <a:gd name="csY1" fmla="*/ 3049272 h 6519471"/>
              <a:gd name="csX2" fmla="*/ 8597004 w 8597004"/>
              <a:gd name="csY2" fmla="*/ 6519471 h 6519471"/>
              <a:gd name="csX0" fmla="*/ 0 w 8597004"/>
              <a:gd name="csY0" fmla="*/ 235628 h 6269242"/>
              <a:gd name="csX1" fmla="*/ 625065 w 8597004"/>
              <a:gd name="csY1" fmla="*/ 0 h 6269242"/>
              <a:gd name="csX0" fmla="*/ 2865416 w 8597004"/>
              <a:gd name="csY0" fmla="*/ 451273 h 6269242"/>
              <a:gd name="csX1" fmla="*/ 6183807 w 8597004"/>
              <a:gd name="csY1" fmla="*/ 2799043 h 6269242"/>
              <a:gd name="csX2" fmla="*/ 8597004 w 8597004"/>
              <a:gd name="csY2" fmla="*/ 6269242 h 6269242"/>
              <a:gd name="csX0" fmla="*/ 0 w 8597004"/>
              <a:gd name="csY0" fmla="*/ 1697441 h 7731055"/>
              <a:gd name="csX1" fmla="*/ 625065 w 8597004"/>
              <a:gd name="csY1" fmla="*/ 1461813 h 7731055"/>
              <a:gd name="csX0" fmla="*/ 4945728 w 8597004"/>
              <a:gd name="csY0" fmla="*/ 0 h 7731055"/>
              <a:gd name="csX1" fmla="*/ 6183807 w 8597004"/>
              <a:gd name="csY1" fmla="*/ 4260856 h 7731055"/>
              <a:gd name="csX2" fmla="*/ 8597004 w 8597004"/>
              <a:gd name="csY2" fmla="*/ 7731055 h 7731055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6183807 w 7955723"/>
              <a:gd name="csY1" fmla="*/ 4260856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745896 w 7955723"/>
              <a:gd name="csY2" fmla="*/ 5553140 h 6778391"/>
              <a:gd name="csX3" fmla="*/ 7955723 w 7955723"/>
              <a:gd name="csY3" fmla="*/ 6778391 h 677839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618218 w 7940091"/>
              <a:gd name="csY1" fmla="*/ 4304002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373075 w 7940091"/>
              <a:gd name="csY1" fmla="*/ 3934403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373075 w 7940091"/>
              <a:gd name="csY1" fmla="*/ 3934403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68372 w 7940091"/>
              <a:gd name="csY2" fmla="*/ 5766033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68372 w 7940091"/>
              <a:gd name="csY2" fmla="*/ 5766033 h 6890151"/>
              <a:gd name="csX3" fmla="*/ 7940091 w 7940091"/>
              <a:gd name="csY3" fmla="*/ 6890151 h 6890151"/>
              <a:gd name="csX0" fmla="*/ 0 w 7906502"/>
              <a:gd name="csY0" fmla="*/ 1697441 h 6979803"/>
              <a:gd name="csX1" fmla="*/ 625065 w 7906502"/>
              <a:gd name="csY1" fmla="*/ 1461813 h 6979803"/>
              <a:gd name="csX0" fmla="*/ 4945728 w 7906502"/>
              <a:gd name="csY0" fmla="*/ 0 h 6979803"/>
              <a:gd name="csX1" fmla="*/ 5458330 w 7906502"/>
              <a:gd name="csY1" fmla="*/ 3854156 h 6979803"/>
              <a:gd name="csX2" fmla="*/ 6768372 w 7906502"/>
              <a:gd name="csY2" fmla="*/ 5766033 h 6979803"/>
              <a:gd name="csX3" fmla="*/ 7906502 w 7906502"/>
              <a:gd name="csY3" fmla="*/ 6979803 h 6979803"/>
              <a:gd name="csX0" fmla="*/ 0 w 7906502"/>
              <a:gd name="csY0" fmla="*/ 1697441 h 6979803"/>
              <a:gd name="csX1" fmla="*/ 625065 w 7906502"/>
              <a:gd name="csY1" fmla="*/ 1461813 h 6979803"/>
              <a:gd name="csX0" fmla="*/ 4945728 w 7906502"/>
              <a:gd name="csY0" fmla="*/ 0 h 6979803"/>
              <a:gd name="csX1" fmla="*/ 5458330 w 7906502"/>
              <a:gd name="csY1" fmla="*/ 3854156 h 6979803"/>
              <a:gd name="csX2" fmla="*/ 6958753 w 7906502"/>
              <a:gd name="csY2" fmla="*/ 5620366 h 6979803"/>
              <a:gd name="csX3" fmla="*/ 7906502 w 7906502"/>
              <a:gd name="csY3" fmla="*/ 6979803 h 6979803"/>
              <a:gd name="csX0" fmla="*/ 0 w 8546144"/>
              <a:gd name="csY0" fmla="*/ 1697441 h 6683691"/>
              <a:gd name="csX1" fmla="*/ 625065 w 8546144"/>
              <a:gd name="csY1" fmla="*/ 1461813 h 6683691"/>
              <a:gd name="csX0" fmla="*/ 4945728 w 8546144"/>
              <a:gd name="csY0" fmla="*/ 0 h 6683691"/>
              <a:gd name="csX1" fmla="*/ 5458330 w 8546144"/>
              <a:gd name="csY1" fmla="*/ 3854156 h 6683691"/>
              <a:gd name="csX2" fmla="*/ 6958753 w 8546144"/>
              <a:gd name="csY2" fmla="*/ 5620366 h 6683691"/>
              <a:gd name="csX3" fmla="*/ 8546144 w 8546144"/>
              <a:gd name="csY3" fmla="*/ 6683691 h 6683691"/>
              <a:gd name="csX0" fmla="*/ 0 w 8546144"/>
              <a:gd name="csY0" fmla="*/ 1697441 h 6683691"/>
              <a:gd name="csX1" fmla="*/ 625065 w 8546144"/>
              <a:gd name="csY1" fmla="*/ 1461813 h 6683691"/>
              <a:gd name="csX0" fmla="*/ 4945728 w 8546144"/>
              <a:gd name="csY0" fmla="*/ 0 h 6683691"/>
              <a:gd name="csX1" fmla="*/ 5458330 w 8546144"/>
              <a:gd name="csY1" fmla="*/ 3854156 h 6683691"/>
              <a:gd name="csX2" fmla="*/ 6958753 w 8546144"/>
              <a:gd name="csY2" fmla="*/ 5620366 h 6683691"/>
              <a:gd name="csX3" fmla="*/ 8546144 w 8546144"/>
              <a:gd name="csY3" fmla="*/ 6683691 h 6683691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458330 w 8546144"/>
              <a:gd name="csY1" fmla="*/ 433099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283009"/>
              <a:gd name="csY0" fmla="*/ 2174279 h 7048174"/>
              <a:gd name="csX1" fmla="*/ 625065 w 8283009"/>
              <a:gd name="csY1" fmla="*/ 1938651 h 7048174"/>
              <a:gd name="csX0" fmla="*/ 5344556 w 8283009"/>
              <a:gd name="csY0" fmla="*/ 0 h 7048174"/>
              <a:gd name="csX1" fmla="*/ 5146054 w 8283009"/>
              <a:gd name="csY1" fmla="*/ 3396564 h 7048174"/>
              <a:gd name="csX2" fmla="*/ 6958753 w 8283009"/>
              <a:gd name="csY2" fmla="*/ 6097204 h 7048174"/>
              <a:gd name="csX3" fmla="*/ 8283009 w 8283009"/>
              <a:gd name="csY3" fmla="*/ 7048174 h 7048174"/>
              <a:gd name="csX0" fmla="*/ 0 w 8283009"/>
              <a:gd name="csY0" fmla="*/ 2174279 h 7048174"/>
              <a:gd name="csX1" fmla="*/ 625065 w 8283009"/>
              <a:gd name="csY1" fmla="*/ 1938651 h 7048174"/>
              <a:gd name="csX0" fmla="*/ 5344556 w 8283009"/>
              <a:gd name="csY0" fmla="*/ 0 h 7048174"/>
              <a:gd name="csX1" fmla="*/ 5146054 w 8283009"/>
              <a:gd name="csY1" fmla="*/ 3396564 h 7048174"/>
              <a:gd name="csX2" fmla="*/ 6273865 w 8283009"/>
              <a:gd name="csY2" fmla="*/ 5450839 h 7048174"/>
              <a:gd name="csX3" fmla="*/ 8283009 w 8283009"/>
              <a:gd name="csY3" fmla="*/ 7048174 h 7048174"/>
              <a:gd name="csX0" fmla="*/ 0 w 8304267"/>
              <a:gd name="csY0" fmla="*/ 2174279 h 6950520"/>
              <a:gd name="csX1" fmla="*/ 625065 w 8304267"/>
              <a:gd name="csY1" fmla="*/ 1938651 h 6950520"/>
              <a:gd name="csX0" fmla="*/ 5344556 w 8304267"/>
              <a:gd name="csY0" fmla="*/ 0 h 6950520"/>
              <a:gd name="csX1" fmla="*/ 5146054 w 8304267"/>
              <a:gd name="csY1" fmla="*/ 3396564 h 6950520"/>
              <a:gd name="csX2" fmla="*/ 6273865 w 8304267"/>
              <a:gd name="csY2" fmla="*/ 5450839 h 6950520"/>
              <a:gd name="csX3" fmla="*/ 8304267 w 8304267"/>
              <a:gd name="csY3" fmla="*/ 6950520 h 6950520"/>
              <a:gd name="csX0" fmla="*/ 0 w 8304267"/>
              <a:gd name="csY0" fmla="*/ 1279491 h 6055732"/>
              <a:gd name="csX1" fmla="*/ 625065 w 8304267"/>
              <a:gd name="csY1" fmla="*/ 1043863 h 6055732"/>
              <a:gd name="csX0" fmla="*/ 2133396 w 8304267"/>
              <a:gd name="csY0" fmla="*/ -1 h 6055732"/>
              <a:gd name="csX1" fmla="*/ 5146054 w 8304267"/>
              <a:gd name="csY1" fmla="*/ 2501776 h 6055732"/>
              <a:gd name="csX2" fmla="*/ 6273865 w 8304267"/>
              <a:gd name="csY2" fmla="*/ 4556051 h 6055732"/>
              <a:gd name="csX3" fmla="*/ 8304267 w 8304267"/>
              <a:gd name="csY3" fmla="*/ 6055732 h 6055732"/>
              <a:gd name="csX0" fmla="*/ 0 w 8304267"/>
              <a:gd name="csY0" fmla="*/ 1279492 h 6055733"/>
              <a:gd name="csX1" fmla="*/ 625065 w 8304267"/>
              <a:gd name="csY1" fmla="*/ 1043864 h 6055733"/>
              <a:gd name="csX0" fmla="*/ 2133396 w 8304267"/>
              <a:gd name="csY0" fmla="*/ 0 h 6055733"/>
              <a:gd name="csX1" fmla="*/ 5214180 w 8304267"/>
              <a:gd name="csY1" fmla="*/ 995024 h 6055733"/>
              <a:gd name="csX2" fmla="*/ 6273865 w 8304267"/>
              <a:gd name="csY2" fmla="*/ 4556052 h 6055733"/>
              <a:gd name="csX3" fmla="*/ 8304267 w 8304267"/>
              <a:gd name="csY3" fmla="*/ 6055733 h 6055733"/>
              <a:gd name="csX0" fmla="*/ 0 w 8304267"/>
              <a:gd name="csY0" fmla="*/ 1279492 h 6055733"/>
              <a:gd name="csX1" fmla="*/ 625065 w 8304267"/>
              <a:gd name="csY1" fmla="*/ 1043864 h 6055733"/>
              <a:gd name="csX0" fmla="*/ 2133396 w 8304267"/>
              <a:gd name="csY0" fmla="*/ 0 h 6055733"/>
              <a:gd name="csX1" fmla="*/ 5214180 w 8304267"/>
              <a:gd name="csY1" fmla="*/ 995024 h 6055733"/>
              <a:gd name="csX2" fmla="*/ 6767067 w 8304267"/>
              <a:gd name="csY2" fmla="*/ 4867588 h 6055733"/>
              <a:gd name="csX3" fmla="*/ 8304267 w 8304267"/>
              <a:gd name="csY3" fmla="*/ 6055733 h 6055733"/>
              <a:gd name="csX0" fmla="*/ 0 w 8304267"/>
              <a:gd name="csY0" fmla="*/ 1279492 h 6055733"/>
              <a:gd name="csX1" fmla="*/ 625065 w 8304267"/>
              <a:gd name="csY1" fmla="*/ 1043864 h 6055733"/>
              <a:gd name="csX0" fmla="*/ 2133396 w 8304267"/>
              <a:gd name="csY0" fmla="*/ 0 h 6055733"/>
              <a:gd name="csX1" fmla="*/ 5214180 w 8304267"/>
              <a:gd name="csY1" fmla="*/ 995024 h 6055733"/>
              <a:gd name="csX2" fmla="*/ 6767067 w 8304267"/>
              <a:gd name="csY2" fmla="*/ 4867588 h 6055733"/>
              <a:gd name="csX3" fmla="*/ 8304267 w 8304267"/>
              <a:gd name="csY3" fmla="*/ 6055733 h 6055733"/>
              <a:gd name="csX0" fmla="*/ 0 w 8304267"/>
              <a:gd name="csY0" fmla="*/ 1279492 h 6055733"/>
              <a:gd name="csX1" fmla="*/ 625065 w 8304267"/>
              <a:gd name="csY1" fmla="*/ 1043864 h 6055733"/>
              <a:gd name="csX0" fmla="*/ 2133396 w 8304267"/>
              <a:gd name="csY0" fmla="*/ 0 h 6055733"/>
              <a:gd name="csX1" fmla="*/ 5214180 w 8304267"/>
              <a:gd name="csY1" fmla="*/ 995024 h 6055733"/>
              <a:gd name="csX2" fmla="*/ 6767067 w 8304267"/>
              <a:gd name="csY2" fmla="*/ 4867588 h 6055733"/>
              <a:gd name="csX3" fmla="*/ 8304267 w 8304267"/>
              <a:gd name="csY3" fmla="*/ 6055733 h 6055733"/>
              <a:gd name="csX0" fmla="*/ 0 w 8304267"/>
              <a:gd name="csY0" fmla="*/ 1279492 h 6055733"/>
              <a:gd name="csX1" fmla="*/ 625065 w 8304267"/>
              <a:gd name="csY1" fmla="*/ 1043864 h 6055733"/>
              <a:gd name="csX0" fmla="*/ 2133396 w 8304267"/>
              <a:gd name="csY0" fmla="*/ 0 h 6055733"/>
              <a:gd name="csX1" fmla="*/ 5214180 w 8304267"/>
              <a:gd name="csY1" fmla="*/ 995024 h 6055733"/>
              <a:gd name="csX2" fmla="*/ 6767067 w 8304267"/>
              <a:gd name="csY2" fmla="*/ 4867588 h 6055733"/>
              <a:gd name="csX3" fmla="*/ 8304267 w 8304267"/>
              <a:gd name="csY3" fmla="*/ 6055733 h 6055733"/>
              <a:gd name="csX0" fmla="*/ 0 w 8304267"/>
              <a:gd name="csY0" fmla="*/ 1279492 h 6055733"/>
              <a:gd name="csX1" fmla="*/ 625065 w 8304267"/>
              <a:gd name="csY1" fmla="*/ 1043864 h 6055733"/>
              <a:gd name="csX0" fmla="*/ 2133396 w 8304267"/>
              <a:gd name="csY0" fmla="*/ 0 h 6055733"/>
              <a:gd name="csX1" fmla="*/ 5214180 w 8304267"/>
              <a:gd name="csY1" fmla="*/ 995024 h 6055733"/>
              <a:gd name="csX2" fmla="*/ 6767067 w 8304267"/>
              <a:gd name="csY2" fmla="*/ 4867588 h 6055733"/>
              <a:gd name="csX3" fmla="*/ 8304267 w 8304267"/>
              <a:gd name="csY3" fmla="*/ 6055733 h 6055733"/>
              <a:gd name="csX0" fmla="*/ 0 w 8304267"/>
              <a:gd name="csY0" fmla="*/ 467985 h 5244226"/>
              <a:gd name="csX1" fmla="*/ 625065 w 8304267"/>
              <a:gd name="csY1" fmla="*/ 232357 h 5244226"/>
              <a:gd name="csX0" fmla="*/ 1698733 w 8304267"/>
              <a:gd name="csY0" fmla="*/ 575949 h 5244226"/>
              <a:gd name="csX1" fmla="*/ 5214180 w 8304267"/>
              <a:gd name="csY1" fmla="*/ 183517 h 5244226"/>
              <a:gd name="csX2" fmla="*/ 6767067 w 8304267"/>
              <a:gd name="csY2" fmla="*/ 4056081 h 5244226"/>
              <a:gd name="csX3" fmla="*/ 8304267 w 8304267"/>
              <a:gd name="csY3" fmla="*/ 5244226 h 5244226"/>
              <a:gd name="csX0" fmla="*/ 0 w 8304267"/>
              <a:gd name="csY0" fmla="*/ 313139 h 5089380"/>
              <a:gd name="csX1" fmla="*/ 625065 w 8304267"/>
              <a:gd name="csY1" fmla="*/ 77511 h 5089380"/>
              <a:gd name="csX0" fmla="*/ 1698733 w 8304267"/>
              <a:gd name="csY0" fmla="*/ 421103 h 5089380"/>
              <a:gd name="csX1" fmla="*/ 4906641 w 8304267"/>
              <a:gd name="csY1" fmla="*/ 211415 h 5089380"/>
              <a:gd name="csX2" fmla="*/ 6767067 w 8304267"/>
              <a:gd name="csY2" fmla="*/ 3901235 h 5089380"/>
              <a:gd name="csX3" fmla="*/ 8304267 w 8304267"/>
              <a:gd name="csY3" fmla="*/ 5089380 h 5089380"/>
              <a:gd name="csX0" fmla="*/ 0 w 8304267"/>
              <a:gd name="csY0" fmla="*/ 235628 h 5011869"/>
              <a:gd name="csX1" fmla="*/ 625065 w 8304267"/>
              <a:gd name="csY1" fmla="*/ 0 h 5011869"/>
              <a:gd name="csX0" fmla="*/ 1698733 w 8304267"/>
              <a:gd name="csY0" fmla="*/ 343592 h 5011869"/>
              <a:gd name="csX1" fmla="*/ 4906641 w 8304267"/>
              <a:gd name="csY1" fmla="*/ 133904 h 5011869"/>
              <a:gd name="csX2" fmla="*/ 6556579 w 8304267"/>
              <a:gd name="csY2" fmla="*/ 1442208 h 5011869"/>
              <a:gd name="csX3" fmla="*/ 8304267 w 8304267"/>
              <a:gd name="csY3" fmla="*/ 5011869 h 5011869"/>
              <a:gd name="csX0" fmla="*/ 0 w 7554813"/>
              <a:gd name="csY0" fmla="*/ 235628 h 2435491"/>
              <a:gd name="csX1" fmla="*/ 625065 w 7554813"/>
              <a:gd name="csY1" fmla="*/ 0 h 2435491"/>
              <a:gd name="csX0" fmla="*/ 1698733 w 7554813"/>
              <a:gd name="csY0" fmla="*/ 343592 h 2435491"/>
              <a:gd name="csX1" fmla="*/ 4906641 w 7554813"/>
              <a:gd name="csY1" fmla="*/ 133904 h 2435491"/>
              <a:gd name="csX2" fmla="*/ 6556579 w 7554813"/>
              <a:gd name="csY2" fmla="*/ 1442208 h 2435491"/>
              <a:gd name="csX3" fmla="*/ 7554813 w 7554813"/>
              <a:gd name="csY3" fmla="*/ 2435491 h 2435491"/>
              <a:gd name="csX0" fmla="*/ 0 w 7554813"/>
              <a:gd name="csY0" fmla="*/ 235628 h 2435491"/>
              <a:gd name="csX1" fmla="*/ 625065 w 7554813"/>
              <a:gd name="csY1" fmla="*/ 0 h 2435491"/>
              <a:gd name="csX0" fmla="*/ 1698733 w 7554813"/>
              <a:gd name="csY0" fmla="*/ 343592 h 2435491"/>
              <a:gd name="csX1" fmla="*/ 4906641 w 7554813"/>
              <a:gd name="csY1" fmla="*/ 133904 h 2435491"/>
              <a:gd name="csX2" fmla="*/ 6556579 w 7554813"/>
              <a:gd name="csY2" fmla="*/ 1442208 h 2435491"/>
              <a:gd name="csX3" fmla="*/ 7554813 w 7554813"/>
              <a:gd name="csY3" fmla="*/ 2435491 h 2435491"/>
              <a:gd name="csX0" fmla="*/ 0 w 7554813"/>
              <a:gd name="csY0" fmla="*/ 235628 h 2435491"/>
              <a:gd name="csX1" fmla="*/ 625065 w 7554813"/>
              <a:gd name="csY1" fmla="*/ 0 h 2435491"/>
              <a:gd name="csX0" fmla="*/ 1698733 w 7554813"/>
              <a:gd name="csY0" fmla="*/ 343592 h 2435491"/>
              <a:gd name="csX1" fmla="*/ 4906641 w 7554813"/>
              <a:gd name="csY1" fmla="*/ 133904 h 2435491"/>
              <a:gd name="csX2" fmla="*/ 6556579 w 7554813"/>
              <a:gd name="csY2" fmla="*/ 1442208 h 2435491"/>
              <a:gd name="csX3" fmla="*/ 7554813 w 7554813"/>
              <a:gd name="csY3" fmla="*/ 2435491 h 2435491"/>
              <a:gd name="csX0" fmla="*/ 0 w 7554813"/>
              <a:gd name="csY0" fmla="*/ 235628 h 2435491"/>
              <a:gd name="csX1" fmla="*/ 625065 w 7554813"/>
              <a:gd name="csY1" fmla="*/ 0 h 2435491"/>
              <a:gd name="csX0" fmla="*/ 1698733 w 7554813"/>
              <a:gd name="csY0" fmla="*/ 343592 h 2435491"/>
              <a:gd name="csX1" fmla="*/ 4906641 w 7554813"/>
              <a:gd name="csY1" fmla="*/ 133904 h 2435491"/>
              <a:gd name="csX2" fmla="*/ 6556579 w 7554813"/>
              <a:gd name="csY2" fmla="*/ 1442208 h 2435491"/>
              <a:gd name="csX3" fmla="*/ 7554813 w 7554813"/>
              <a:gd name="csY3" fmla="*/ 2435491 h 2435491"/>
              <a:gd name="csX0" fmla="*/ 0 w 7554813"/>
              <a:gd name="csY0" fmla="*/ 235628 h 2435491"/>
              <a:gd name="csX1" fmla="*/ 625065 w 7554813"/>
              <a:gd name="csY1" fmla="*/ 0 h 2435491"/>
              <a:gd name="csX0" fmla="*/ 1698733 w 7554813"/>
              <a:gd name="csY0" fmla="*/ 343592 h 2435491"/>
              <a:gd name="csX1" fmla="*/ 4906641 w 7554813"/>
              <a:gd name="csY1" fmla="*/ 133904 h 2435491"/>
              <a:gd name="csX2" fmla="*/ 6556579 w 7554813"/>
              <a:gd name="csY2" fmla="*/ 1442208 h 2435491"/>
              <a:gd name="csX3" fmla="*/ 7554813 w 7554813"/>
              <a:gd name="csY3" fmla="*/ 2435491 h 2435491"/>
              <a:gd name="csX0" fmla="*/ 0 w 7554813"/>
              <a:gd name="csY0" fmla="*/ 235628 h 2435491"/>
              <a:gd name="csX1" fmla="*/ 625065 w 7554813"/>
              <a:gd name="csY1" fmla="*/ 0 h 2435491"/>
              <a:gd name="csX0" fmla="*/ 1698733 w 7554813"/>
              <a:gd name="csY0" fmla="*/ 343592 h 2435491"/>
              <a:gd name="csX1" fmla="*/ 4906641 w 7554813"/>
              <a:gd name="csY1" fmla="*/ 133904 h 2435491"/>
              <a:gd name="csX2" fmla="*/ 6556579 w 7554813"/>
              <a:gd name="csY2" fmla="*/ 1442208 h 2435491"/>
              <a:gd name="csX3" fmla="*/ 7554813 w 7554813"/>
              <a:gd name="csY3" fmla="*/ 2435491 h 2435491"/>
              <a:gd name="csX0" fmla="*/ 0 w 7554813"/>
              <a:gd name="csY0" fmla="*/ 235628 h 2635590"/>
              <a:gd name="csX1" fmla="*/ 625065 w 7554813"/>
              <a:gd name="csY1" fmla="*/ 0 h 2635590"/>
              <a:gd name="csX0" fmla="*/ 1698733 w 7554813"/>
              <a:gd name="csY0" fmla="*/ 343592 h 2635590"/>
              <a:gd name="csX1" fmla="*/ 4906641 w 7554813"/>
              <a:gd name="csY1" fmla="*/ 133904 h 2635590"/>
              <a:gd name="csX2" fmla="*/ 7138783 w 7554813"/>
              <a:gd name="csY2" fmla="*/ 2600157 h 2635590"/>
              <a:gd name="csX3" fmla="*/ 7554813 w 7554813"/>
              <a:gd name="csY3" fmla="*/ 2435491 h 2635590"/>
              <a:gd name="csX0" fmla="*/ 0 w 8195297"/>
              <a:gd name="csY0" fmla="*/ 235628 h 3376954"/>
              <a:gd name="csX1" fmla="*/ 625065 w 8195297"/>
              <a:gd name="csY1" fmla="*/ 0 h 3376954"/>
              <a:gd name="csX0" fmla="*/ 1698733 w 8195297"/>
              <a:gd name="csY0" fmla="*/ 343592 h 3376954"/>
              <a:gd name="csX1" fmla="*/ 4906641 w 8195297"/>
              <a:gd name="csY1" fmla="*/ 133904 h 3376954"/>
              <a:gd name="csX2" fmla="*/ 7138783 w 8195297"/>
              <a:gd name="csY2" fmla="*/ 2600157 h 3376954"/>
              <a:gd name="csX3" fmla="*/ 8195297 w 8195297"/>
              <a:gd name="csY3" fmla="*/ 3376955 h 3376954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919044 w 8195297"/>
              <a:gd name="csY2" fmla="*/ 1861348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919044 w 8195297"/>
              <a:gd name="csY2" fmla="*/ 1861348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919044 w 8195297"/>
              <a:gd name="csY2" fmla="*/ 1861348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573825 w 8195297"/>
              <a:gd name="csY2" fmla="*/ 1385778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27507 w 8195297"/>
              <a:gd name="csY2" fmla="*/ 78239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5945450 w 8195297"/>
              <a:gd name="csY2" fmla="*/ 70189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5751466 w 8195297"/>
              <a:gd name="csY2" fmla="*/ 726630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5751466 w 8195297"/>
              <a:gd name="csY2" fmla="*/ 726630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5751466 w 8195297"/>
              <a:gd name="csY2" fmla="*/ 726630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5817626 w 8195297"/>
              <a:gd name="csY2" fmla="*/ 6647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5817626 w 8195297"/>
              <a:gd name="csY2" fmla="*/ 6647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5817626 w 8195297"/>
              <a:gd name="csY2" fmla="*/ 6647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103777 w 8195297"/>
              <a:gd name="csY2" fmla="*/ 928433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698733 w 8195297"/>
              <a:gd name="csY0" fmla="*/ 343592 h 3376955"/>
              <a:gd name="csX1" fmla="*/ 4906641 w 8195297"/>
              <a:gd name="csY1" fmla="*/ 133904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876851 w 8195297"/>
              <a:gd name="csY0" fmla="*/ 1871550 h 3376955"/>
              <a:gd name="csX1" fmla="*/ 4906641 w 8195297"/>
              <a:gd name="csY1" fmla="*/ 133904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760165 w 8195297"/>
              <a:gd name="csY0" fmla="*/ 1883680 h 3376955"/>
              <a:gd name="csX1" fmla="*/ 4906641 w 8195297"/>
              <a:gd name="csY1" fmla="*/ 133904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760165 w 8195297"/>
              <a:gd name="csY0" fmla="*/ 1883680 h 3376955"/>
              <a:gd name="csX1" fmla="*/ 4906641 w 8195297"/>
              <a:gd name="csY1" fmla="*/ 133904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4906641 w 8195297"/>
              <a:gd name="csY1" fmla="*/ 133904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4906641 w 8195297"/>
              <a:gd name="csY1" fmla="*/ 133904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5072872 w 8195297"/>
              <a:gd name="csY1" fmla="*/ 195988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5072872 w 8195297"/>
              <a:gd name="csY1" fmla="*/ 195988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5072872 w 8195297"/>
              <a:gd name="csY1" fmla="*/ 195988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5072872 w 8195297"/>
              <a:gd name="csY1" fmla="*/ 195988 h 3376955"/>
              <a:gd name="csX2" fmla="*/ 6584546 w 8195297"/>
              <a:gd name="csY2" fmla="*/ 1347527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5072872 w 8195297"/>
              <a:gd name="csY1" fmla="*/ 195988 h 3376955"/>
              <a:gd name="csX2" fmla="*/ 6677789 w 8195297"/>
              <a:gd name="csY2" fmla="*/ 1334895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5072872 w 8195297"/>
              <a:gd name="csY1" fmla="*/ 195988 h 3376955"/>
              <a:gd name="csX2" fmla="*/ 6677789 w 8195297"/>
              <a:gd name="csY2" fmla="*/ 1334895 h 3376955"/>
              <a:gd name="csX3" fmla="*/ 8195297 w 8195297"/>
              <a:gd name="csY3" fmla="*/ 3376955 h 3376955"/>
              <a:gd name="csX0" fmla="*/ 0 w 8195297"/>
              <a:gd name="csY0" fmla="*/ 235628 h 3376955"/>
              <a:gd name="csX1" fmla="*/ 625065 w 8195297"/>
              <a:gd name="csY1" fmla="*/ 0 h 3376955"/>
              <a:gd name="csX0" fmla="*/ 1382051 w 8195297"/>
              <a:gd name="csY0" fmla="*/ 1223234 h 3376955"/>
              <a:gd name="csX1" fmla="*/ 5072872 w 8195297"/>
              <a:gd name="csY1" fmla="*/ 195988 h 3376955"/>
              <a:gd name="csX2" fmla="*/ 6862624 w 8195297"/>
              <a:gd name="csY2" fmla="*/ 1567779 h 3376955"/>
              <a:gd name="csX3" fmla="*/ 8195297 w 8195297"/>
              <a:gd name="csY3" fmla="*/ 3376955 h 3376955"/>
              <a:gd name="csX0" fmla="*/ 0 w 6862624"/>
              <a:gd name="csY0" fmla="*/ 235628 h 1619275"/>
              <a:gd name="csX1" fmla="*/ 625065 w 6862624"/>
              <a:gd name="csY1" fmla="*/ 0 h 1619275"/>
              <a:gd name="csX0" fmla="*/ 1382051 w 6862624"/>
              <a:gd name="csY0" fmla="*/ 1223234 h 1619275"/>
              <a:gd name="csX1" fmla="*/ 5072872 w 6862624"/>
              <a:gd name="csY1" fmla="*/ 195988 h 1619275"/>
              <a:gd name="csX2" fmla="*/ 6862624 w 6862624"/>
              <a:gd name="csY2" fmla="*/ 1567779 h 1619275"/>
              <a:gd name="csX0" fmla="*/ 0 w 7106396"/>
              <a:gd name="csY0" fmla="*/ 235628 h 2019660"/>
              <a:gd name="csX1" fmla="*/ 625065 w 7106396"/>
              <a:gd name="csY1" fmla="*/ 0 h 2019660"/>
              <a:gd name="csX0" fmla="*/ 1382051 w 7106396"/>
              <a:gd name="csY0" fmla="*/ 1223234 h 2019660"/>
              <a:gd name="csX1" fmla="*/ 5072872 w 7106396"/>
              <a:gd name="csY1" fmla="*/ 195988 h 2019660"/>
              <a:gd name="csX2" fmla="*/ 7106395 w 7106396"/>
              <a:gd name="csY2" fmla="*/ 2019660 h 2019660"/>
              <a:gd name="csX0" fmla="*/ 0 w 7106395"/>
              <a:gd name="csY0" fmla="*/ 235628 h 2019660"/>
              <a:gd name="csX1" fmla="*/ 625065 w 7106395"/>
              <a:gd name="csY1" fmla="*/ 0 h 2019660"/>
              <a:gd name="csX0" fmla="*/ 1382051 w 7106395"/>
              <a:gd name="csY0" fmla="*/ 1223234 h 2019660"/>
              <a:gd name="csX1" fmla="*/ 5072872 w 7106395"/>
              <a:gd name="csY1" fmla="*/ 195988 h 2019660"/>
              <a:gd name="csX2" fmla="*/ 7106395 w 7106395"/>
              <a:gd name="csY2" fmla="*/ 2019660 h 2019660"/>
              <a:gd name="csX0" fmla="*/ 0 w 7106395"/>
              <a:gd name="csY0" fmla="*/ 235628 h 2899554"/>
              <a:gd name="csX1" fmla="*/ 625065 w 7106395"/>
              <a:gd name="csY1" fmla="*/ 0 h 2899554"/>
              <a:gd name="csX0" fmla="*/ 710415 w 7106395"/>
              <a:gd name="csY0" fmla="*/ 2611636 h 2899554"/>
              <a:gd name="csX1" fmla="*/ 5072872 w 7106395"/>
              <a:gd name="csY1" fmla="*/ 195988 h 2899554"/>
              <a:gd name="csX2" fmla="*/ 7106395 w 7106395"/>
              <a:gd name="csY2" fmla="*/ 2019660 h 2899554"/>
              <a:gd name="csX0" fmla="*/ 0 w 7106395"/>
              <a:gd name="csY0" fmla="*/ 235628 h 2899554"/>
              <a:gd name="csX1" fmla="*/ 625065 w 7106395"/>
              <a:gd name="csY1" fmla="*/ 0 h 2899554"/>
              <a:gd name="csX0" fmla="*/ 710415 w 7106395"/>
              <a:gd name="csY0" fmla="*/ 2611636 h 2899554"/>
              <a:gd name="csX1" fmla="*/ 5072872 w 7106395"/>
              <a:gd name="csY1" fmla="*/ 195988 h 2899554"/>
              <a:gd name="csX2" fmla="*/ 7106395 w 7106395"/>
              <a:gd name="csY2" fmla="*/ 2019660 h 2899554"/>
              <a:gd name="csX0" fmla="*/ 0 w 7106395"/>
              <a:gd name="csY0" fmla="*/ 235628 h 2899554"/>
              <a:gd name="csX1" fmla="*/ 625065 w 7106395"/>
              <a:gd name="csY1" fmla="*/ 0 h 2899554"/>
              <a:gd name="csX0" fmla="*/ 710415 w 7106395"/>
              <a:gd name="csY0" fmla="*/ 2611636 h 2899554"/>
              <a:gd name="csX1" fmla="*/ 5072872 w 7106395"/>
              <a:gd name="csY1" fmla="*/ 195988 h 2899554"/>
              <a:gd name="csX2" fmla="*/ 7106395 w 7106395"/>
              <a:gd name="csY2" fmla="*/ 2019660 h 2899554"/>
              <a:gd name="csX0" fmla="*/ 0 w 7106395"/>
              <a:gd name="csY0" fmla="*/ 235628 h 2920395"/>
              <a:gd name="csX1" fmla="*/ 625065 w 7106395"/>
              <a:gd name="csY1" fmla="*/ 0 h 2920395"/>
              <a:gd name="csX0" fmla="*/ 710415 w 7106395"/>
              <a:gd name="csY0" fmla="*/ 2611636 h 2920395"/>
              <a:gd name="csX1" fmla="*/ 4158048 w 7106395"/>
              <a:gd name="csY1" fmla="*/ 503414 h 2920395"/>
              <a:gd name="csX2" fmla="*/ 7106395 w 7106395"/>
              <a:gd name="csY2" fmla="*/ 2019660 h 2920395"/>
              <a:gd name="csX0" fmla="*/ 0 w 7694570"/>
              <a:gd name="csY0" fmla="*/ 235628 h 3759510"/>
              <a:gd name="csX1" fmla="*/ 625065 w 7694570"/>
              <a:gd name="csY1" fmla="*/ 0 h 3759510"/>
              <a:gd name="csX0" fmla="*/ 710415 w 7694570"/>
              <a:gd name="csY0" fmla="*/ 2611636 h 3759510"/>
              <a:gd name="csX1" fmla="*/ 4158048 w 7694570"/>
              <a:gd name="csY1" fmla="*/ 503414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710415 w 7694570"/>
              <a:gd name="csY0" fmla="*/ 2611636 h 3759510"/>
              <a:gd name="csX1" fmla="*/ 4158048 w 7694570"/>
              <a:gd name="csY1" fmla="*/ 503414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710415 w 7694570"/>
              <a:gd name="csY0" fmla="*/ 2611636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710415 w 7694570"/>
              <a:gd name="csY0" fmla="*/ 2611636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692466 w 7694570"/>
              <a:gd name="csY0" fmla="*/ 2876320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692466 w 7694570"/>
              <a:gd name="csY0" fmla="*/ 2876320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692466 w 7694570"/>
              <a:gd name="csY0" fmla="*/ 2876320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58077 w 7694570"/>
              <a:gd name="csY0" fmla="*/ 2211119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58077 w 7694570"/>
              <a:gd name="csY0" fmla="*/ 2211119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464874 w 7694570"/>
              <a:gd name="csY0" fmla="*/ 3547635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464874 w 7694570"/>
              <a:gd name="csY0" fmla="*/ 3547635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953794 w 7694570"/>
              <a:gd name="csY0" fmla="*/ 1399209 h 3759510"/>
              <a:gd name="csX1" fmla="*/ 3683274 w 7694570"/>
              <a:gd name="csY1" fmla="*/ 634380 h 3759510"/>
              <a:gd name="csX2" fmla="*/ 7694570 w 7694570"/>
              <a:gd name="csY2" fmla="*/ 3759510 h 3759510"/>
              <a:gd name="csX0" fmla="*/ 0 w 7694570"/>
              <a:gd name="csY0" fmla="*/ 235628 h 3759510"/>
              <a:gd name="csX1" fmla="*/ 625065 w 7694570"/>
              <a:gd name="csY1" fmla="*/ 0 h 3759510"/>
              <a:gd name="csX0" fmla="*/ 953794 w 7694570"/>
              <a:gd name="csY0" fmla="*/ 1399209 h 3759510"/>
              <a:gd name="csX1" fmla="*/ 3672483 w 7694570"/>
              <a:gd name="csY1" fmla="*/ 1204612 h 3759510"/>
              <a:gd name="csX2" fmla="*/ 7694570 w 7694570"/>
              <a:gd name="csY2" fmla="*/ 3759510 h 3759510"/>
              <a:gd name="csX0" fmla="*/ 0 w 7461898"/>
              <a:gd name="csY0" fmla="*/ 235628 h 2989811"/>
              <a:gd name="csX1" fmla="*/ 625065 w 7461898"/>
              <a:gd name="csY1" fmla="*/ 0 h 2989811"/>
              <a:gd name="csX0" fmla="*/ 953794 w 7461898"/>
              <a:gd name="csY0" fmla="*/ 1399209 h 2989811"/>
              <a:gd name="csX1" fmla="*/ 3672483 w 7461898"/>
              <a:gd name="csY1" fmla="*/ 1204612 h 2989811"/>
              <a:gd name="csX2" fmla="*/ 7461898 w 7461898"/>
              <a:gd name="csY2" fmla="*/ 2989811 h 2989811"/>
              <a:gd name="csX0" fmla="*/ 0 w 7461898"/>
              <a:gd name="csY0" fmla="*/ 235628 h 2989811"/>
              <a:gd name="csX1" fmla="*/ 625065 w 7461898"/>
              <a:gd name="csY1" fmla="*/ 0 h 2989811"/>
              <a:gd name="csX0" fmla="*/ 953794 w 7461898"/>
              <a:gd name="csY0" fmla="*/ 1399209 h 2989811"/>
              <a:gd name="csX1" fmla="*/ 3672483 w 7461898"/>
              <a:gd name="csY1" fmla="*/ 1204612 h 2989811"/>
              <a:gd name="csX2" fmla="*/ 7461898 w 7461898"/>
              <a:gd name="csY2" fmla="*/ 2989811 h 2989811"/>
              <a:gd name="csX0" fmla="*/ 0 w 7674315"/>
              <a:gd name="csY0" fmla="*/ 235628 h 2876336"/>
              <a:gd name="csX1" fmla="*/ 625065 w 7674315"/>
              <a:gd name="csY1" fmla="*/ 0 h 2876336"/>
              <a:gd name="csX0" fmla="*/ 953794 w 7674315"/>
              <a:gd name="csY0" fmla="*/ 1399209 h 2876336"/>
              <a:gd name="csX1" fmla="*/ 3672483 w 7674315"/>
              <a:gd name="csY1" fmla="*/ 1204612 h 2876336"/>
              <a:gd name="csX2" fmla="*/ 7674314 w 7674315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53794 w 7674314"/>
              <a:gd name="csY0" fmla="*/ 1399209 h 2876336"/>
              <a:gd name="csX1" fmla="*/ 3672483 w 7674314"/>
              <a:gd name="csY1" fmla="*/ 1204612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53794 w 7674314"/>
              <a:gd name="csY0" fmla="*/ 1399209 h 2876336"/>
              <a:gd name="csX1" fmla="*/ 3672483 w 7674314"/>
              <a:gd name="csY1" fmla="*/ 1204612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53794 w 7674314"/>
              <a:gd name="csY0" fmla="*/ 1399209 h 2876336"/>
              <a:gd name="csX1" fmla="*/ 3672483 w 7674314"/>
              <a:gd name="csY1" fmla="*/ 1204612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53794 w 7674314"/>
              <a:gd name="csY0" fmla="*/ 1399209 h 2876336"/>
              <a:gd name="csX1" fmla="*/ 3672483 w 7674314"/>
              <a:gd name="csY1" fmla="*/ 1204612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3672483 w 7674314"/>
              <a:gd name="csY1" fmla="*/ 1204612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3672483 w 7674314"/>
              <a:gd name="csY1" fmla="*/ 1204612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4122625 w 7674314"/>
              <a:gd name="csY1" fmla="*/ 1260754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4122625 w 7674314"/>
              <a:gd name="csY1" fmla="*/ 1260754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4122625 w 7674314"/>
              <a:gd name="csY1" fmla="*/ 1260754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4122625 w 7674314"/>
              <a:gd name="csY1" fmla="*/ 1260754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4122625 w 7674314"/>
              <a:gd name="csY1" fmla="*/ 1260754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4122625 w 7674314"/>
              <a:gd name="csY1" fmla="*/ 1260754 h 2876336"/>
              <a:gd name="csX2" fmla="*/ 7674314 w 7674314"/>
              <a:gd name="csY2" fmla="*/ 2876336 h 2876336"/>
              <a:gd name="csX0" fmla="*/ 0 w 7674314"/>
              <a:gd name="csY0" fmla="*/ 235628 h 2876336"/>
              <a:gd name="csX1" fmla="*/ 625065 w 7674314"/>
              <a:gd name="csY1" fmla="*/ 0 h 2876336"/>
              <a:gd name="csX0" fmla="*/ 976677 w 7674314"/>
              <a:gd name="csY0" fmla="*/ 1477489 h 2876336"/>
              <a:gd name="csX1" fmla="*/ 4122625 w 7674314"/>
              <a:gd name="csY1" fmla="*/ 1260754 h 2876336"/>
              <a:gd name="csX2" fmla="*/ 7674314 w 7674314"/>
              <a:gd name="csY2" fmla="*/ 2876336 h 2876336"/>
              <a:gd name="csX0" fmla="*/ 0 w 7628481"/>
              <a:gd name="csY0" fmla="*/ 235628 h 2678644"/>
              <a:gd name="csX1" fmla="*/ 625065 w 7628481"/>
              <a:gd name="csY1" fmla="*/ 0 h 2678644"/>
              <a:gd name="csX0" fmla="*/ 976677 w 7628481"/>
              <a:gd name="csY0" fmla="*/ 1477489 h 2678644"/>
              <a:gd name="csX1" fmla="*/ 4122625 w 7628481"/>
              <a:gd name="csY1" fmla="*/ 1260754 h 2678644"/>
              <a:gd name="csX2" fmla="*/ 7628482 w 7628481"/>
              <a:gd name="csY2" fmla="*/ 2678643 h 2678644"/>
              <a:gd name="csX0" fmla="*/ 0 w 7628482"/>
              <a:gd name="csY0" fmla="*/ 235628 h 2680514"/>
              <a:gd name="csX1" fmla="*/ 625065 w 7628482"/>
              <a:gd name="csY1" fmla="*/ 0 h 2680514"/>
              <a:gd name="csX0" fmla="*/ 976677 w 7628482"/>
              <a:gd name="csY0" fmla="*/ 1477489 h 2680514"/>
              <a:gd name="csX1" fmla="*/ 4122625 w 7628482"/>
              <a:gd name="csY1" fmla="*/ 1260754 h 2680514"/>
              <a:gd name="csX2" fmla="*/ 7628482 w 7628482"/>
              <a:gd name="csY2" fmla="*/ 2678643 h 2680514"/>
              <a:gd name="csX0" fmla="*/ 0 w 7628482"/>
              <a:gd name="csY0" fmla="*/ 235628 h 2680915"/>
              <a:gd name="csX1" fmla="*/ 625065 w 7628482"/>
              <a:gd name="csY1" fmla="*/ 0 h 2680915"/>
              <a:gd name="csX0" fmla="*/ 976677 w 7628482"/>
              <a:gd name="csY0" fmla="*/ 1477489 h 2680915"/>
              <a:gd name="csX1" fmla="*/ 4122625 w 7628482"/>
              <a:gd name="csY1" fmla="*/ 1260754 h 2680915"/>
              <a:gd name="csX2" fmla="*/ 7628482 w 7628482"/>
              <a:gd name="csY2" fmla="*/ 2678643 h 2680915"/>
              <a:gd name="csX0" fmla="*/ 0 w 7628482"/>
              <a:gd name="csY0" fmla="*/ 235628 h 2695224"/>
              <a:gd name="csX1" fmla="*/ 625065 w 7628482"/>
              <a:gd name="csY1" fmla="*/ 0 h 2695224"/>
              <a:gd name="csX0" fmla="*/ 976677 w 7628482"/>
              <a:gd name="csY0" fmla="*/ 1477489 h 2695224"/>
              <a:gd name="csX1" fmla="*/ 4122625 w 7628482"/>
              <a:gd name="csY1" fmla="*/ 1260754 h 2695224"/>
              <a:gd name="csX2" fmla="*/ 7628482 w 7628482"/>
              <a:gd name="csY2" fmla="*/ 2678643 h 2695224"/>
              <a:gd name="csX0" fmla="*/ 0 w 7628482"/>
              <a:gd name="csY0" fmla="*/ 235628 h 2695225"/>
              <a:gd name="csX1" fmla="*/ 625065 w 7628482"/>
              <a:gd name="csY1" fmla="*/ 0 h 2695225"/>
              <a:gd name="csX0" fmla="*/ 759860 w 7628482"/>
              <a:gd name="csY0" fmla="*/ 613378 h 2695225"/>
              <a:gd name="csX1" fmla="*/ 4122625 w 7628482"/>
              <a:gd name="csY1" fmla="*/ 1260754 h 2695225"/>
              <a:gd name="csX2" fmla="*/ 7628482 w 7628482"/>
              <a:gd name="csY2" fmla="*/ 2678643 h 2695225"/>
              <a:gd name="csX0" fmla="*/ 0 w 7628482"/>
              <a:gd name="csY0" fmla="*/ 235628 h 2695225"/>
              <a:gd name="csX1" fmla="*/ 625065 w 7628482"/>
              <a:gd name="csY1" fmla="*/ 0 h 2695225"/>
              <a:gd name="csX0" fmla="*/ 715576 w 7628482"/>
              <a:gd name="csY0" fmla="*/ 648308 h 2695225"/>
              <a:gd name="csX1" fmla="*/ 4122625 w 7628482"/>
              <a:gd name="csY1" fmla="*/ 1260754 h 2695225"/>
              <a:gd name="csX2" fmla="*/ 7628482 w 7628482"/>
              <a:gd name="csY2" fmla="*/ 2678643 h 2695225"/>
              <a:gd name="csX0" fmla="*/ 0 w 7628482"/>
              <a:gd name="csY0" fmla="*/ 235628 h 2695225"/>
              <a:gd name="csX1" fmla="*/ 625065 w 7628482"/>
              <a:gd name="csY1" fmla="*/ 0 h 2695225"/>
              <a:gd name="csX0" fmla="*/ 715576 w 7628482"/>
              <a:gd name="csY0" fmla="*/ 648308 h 2695225"/>
              <a:gd name="csX1" fmla="*/ 4122625 w 7628482"/>
              <a:gd name="csY1" fmla="*/ 1260754 h 2695225"/>
              <a:gd name="csX2" fmla="*/ 7628482 w 7628482"/>
              <a:gd name="csY2" fmla="*/ 2678643 h 2695225"/>
              <a:gd name="csX0" fmla="*/ 0 w 7628482"/>
              <a:gd name="csY0" fmla="*/ 235628 h 2695286"/>
              <a:gd name="csX1" fmla="*/ 625065 w 7628482"/>
              <a:gd name="csY1" fmla="*/ 0 h 2695286"/>
              <a:gd name="csX0" fmla="*/ 715576 w 7628482"/>
              <a:gd name="csY0" fmla="*/ 648308 h 2695286"/>
              <a:gd name="csX1" fmla="*/ 3570904 w 7628482"/>
              <a:gd name="csY1" fmla="*/ 1265454 h 2695286"/>
              <a:gd name="csX2" fmla="*/ 7628482 w 7628482"/>
              <a:gd name="csY2" fmla="*/ 2678643 h 2695286"/>
              <a:gd name="csX0" fmla="*/ 0 w 7628482"/>
              <a:gd name="csY0" fmla="*/ 853459 h 3313117"/>
              <a:gd name="csX1" fmla="*/ 625065 w 7628482"/>
              <a:gd name="csY1" fmla="*/ 617831 h 3313117"/>
              <a:gd name="csX0" fmla="*/ 1656905 w 7628482"/>
              <a:gd name="csY0" fmla="*/ 0 h 3313117"/>
              <a:gd name="csX1" fmla="*/ 3570904 w 7628482"/>
              <a:gd name="csY1" fmla="*/ 1883285 h 3313117"/>
              <a:gd name="csX2" fmla="*/ 7628482 w 7628482"/>
              <a:gd name="csY2" fmla="*/ 3296474 h 3313117"/>
              <a:gd name="csX0" fmla="*/ 0 w 7628482"/>
              <a:gd name="csY0" fmla="*/ 853459 h 3309321"/>
              <a:gd name="csX1" fmla="*/ 625065 w 7628482"/>
              <a:gd name="csY1" fmla="*/ 617831 h 3309321"/>
              <a:gd name="csX0" fmla="*/ 1656905 w 7628482"/>
              <a:gd name="csY0" fmla="*/ 0 h 3309321"/>
              <a:gd name="csX1" fmla="*/ 4590837 w 7628482"/>
              <a:gd name="csY1" fmla="*/ 1505631 h 3309321"/>
              <a:gd name="csX2" fmla="*/ 7628482 w 7628482"/>
              <a:gd name="csY2" fmla="*/ 3296474 h 3309321"/>
              <a:gd name="csX0" fmla="*/ 0 w 7923430"/>
              <a:gd name="csY0" fmla="*/ 853459 h 3749928"/>
              <a:gd name="csX1" fmla="*/ 625065 w 7923430"/>
              <a:gd name="csY1" fmla="*/ 617831 h 3749928"/>
              <a:gd name="csX0" fmla="*/ 1656905 w 7923430"/>
              <a:gd name="csY0" fmla="*/ 0 h 3749928"/>
              <a:gd name="csX1" fmla="*/ 4590837 w 7923430"/>
              <a:gd name="csY1" fmla="*/ 1505631 h 3749928"/>
              <a:gd name="csX2" fmla="*/ 7923430 w 7923430"/>
              <a:gd name="csY2" fmla="*/ 3739801 h 3749928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590837 w 7923430"/>
              <a:gd name="csY1" fmla="*/ 1505631 h 3739801"/>
              <a:gd name="csX2" fmla="*/ 7923430 w 7923430"/>
              <a:gd name="csY2" fmla="*/ 3739801 h 3739801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642070 w 7923430"/>
              <a:gd name="csY1" fmla="*/ 1350337 h 3739801"/>
              <a:gd name="csX2" fmla="*/ 7923430 w 7923430"/>
              <a:gd name="csY2" fmla="*/ 3739801 h 3739801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642070 w 7923430"/>
              <a:gd name="csY1" fmla="*/ 1350337 h 3739801"/>
              <a:gd name="csX2" fmla="*/ 7923430 w 7923430"/>
              <a:gd name="csY2" fmla="*/ 3739801 h 3739801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642070 w 7923430"/>
              <a:gd name="csY1" fmla="*/ 1350337 h 3739801"/>
              <a:gd name="csX2" fmla="*/ 7923430 w 7923430"/>
              <a:gd name="csY2" fmla="*/ 3739801 h 3739801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642070 w 7923430"/>
              <a:gd name="csY1" fmla="*/ 1350337 h 3739801"/>
              <a:gd name="csX2" fmla="*/ 7923430 w 7923430"/>
              <a:gd name="csY2" fmla="*/ 3739801 h 3739801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642070 w 7923430"/>
              <a:gd name="csY1" fmla="*/ 1350337 h 3739801"/>
              <a:gd name="csX2" fmla="*/ 7923430 w 7923430"/>
              <a:gd name="csY2" fmla="*/ 3739801 h 3739801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655748 w 7923430"/>
              <a:gd name="csY1" fmla="*/ 1340755 h 3739801"/>
              <a:gd name="csX2" fmla="*/ 7923430 w 7923430"/>
              <a:gd name="csY2" fmla="*/ 3739801 h 3739801"/>
              <a:gd name="csX0" fmla="*/ 0 w 7923430"/>
              <a:gd name="csY0" fmla="*/ 853459 h 3739801"/>
              <a:gd name="csX1" fmla="*/ 625065 w 7923430"/>
              <a:gd name="csY1" fmla="*/ 617831 h 3739801"/>
              <a:gd name="csX0" fmla="*/ 1656905 w 7923430"/>
              <a:gd name="csY0" fmla="*/ 0 h 3739801"/>
              <a:gd name="csX1" fmla="*/ 4655748 w 7923430"/>
              <a:gd name="csY1" fmla="*/ 1340755 h 3739801"/>
              <a:gd name="csX2" fmla="*/ 7923430 w 7923430"/>
              <a:gd name="csY2" fmla="*/ 3739801 h 37398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923430" h="3739801" stroke="0" extrusionOk="0">
                <a:moveTo>
                  <a:pt x="0" y="853459"/>
                </a:moveTo>
                <a:lnTo>
                  <a:pt x="625065" y="617831"/>
                </a:lnTo>
              </a:path>
              <a:path w="7923430" h="3739801" fill="none">
                <a:moveTo>
                  <a:pt x="1656905" y="0"/>
                </a:moveTo>
                <a:cubicBezTo>
                  <a:pt x="2135484" y="465362"/>
                  <a:pt x="3104039" y="743136"/>
                  <a:pt x="4655748" y="1340755"/>
                </a:cubicBezTo>
                <a:cubicBezTo>
                  <a:pt x="6207457" y="1938374"/>
                  <a:pt x="6467563" y="2309858"/>
                  <a:pt x="7923430" y="3739801"/>
                </a:cubicBezTo>
              </a:path>
            </a:pathLst>
          </a:custGeom>
          <a:ln w="317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64">
            <a:extLst>
              <a:ext uri="{FF2B5EF4-FFF2-40B4-BE49-F238E27FC236}">
                <a16:creationId xmlns:a16="http://schemas.microsoft.com/office/drawing/2014/main" id="{01C69195-1F62-CB9F-6DA9-9B4D01AE856C}"/>
              </a:ext>
            </a:extLst>
          </p:cNvPr>
          <p:cNvSpPr/>
          <p:nvPr userDrawn="1"/>
        </p:nvSpPr>
        <p:spPr>
          <a:xfrm rot="5816806">
            <a:off x="3625321" y="-1315329"/>
            <a:ext cx="11018655" cy="3678213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0 w 8422835"/>
              <a:gd name="csY0" fmla="*/ 1200388 h 6887053"/>
              <a:gd name="csX1" fmla="*/ 29739 w 8422835"/>
              <a:gd name="csY1" fmla="*/ 2210 h 6887053"/>
              <a:gd name="csX2" fmla="*/ 769185 w 8422835"/>
              <a:gd name="csY2" fmla="*/ 367582 h 6887053"/>
              <a:gd name="csX0" fmla="*/ 2691247 w 8422835"/>
              <a:gd name="csY0" fmla="*/ 1069084 h 6887053"/>
              <a:gd name="csX1" fmla="*/ 6009638 w 8422835"/>
              <a:gd name="csY1" fmla="*/ 3416854 h 6887053"/>
              <a:gd name="csX2" fmla="*/ 8422835 w 8422835"/>
              <a:gd name="csY2" fmla="*/ 6887053 h 6887053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597004"/>
              <a:gd name="csY0" fmla="*/ 485857 h 6519471"/>
              <a:gd name="csX1" fmla="*/ 943354 w 8597004"/>
              <a:gd name="csY1" fmla="*/ 0 h 6519471"/>
              <a:gd name="csX0" fmla="*/ 2865416 w 8597004"/>
              <a:gd name="csY0" fmla="*/ 701502 h 6519471"/>
              <a:gd name="csX1" fmla="*/ 6183807 w 8597004"/>
              <a:gd name="csY1" fmla="*/ 3049272 h 6519471"/>
              <a:gd name="csX2" fmla="*/ 8597004 w 8597004"/>
              <a:gd name="csY2" fmla="*/ 6519471 h 6519471"/>
              <a:gd name="csX0" fmla="*/ 0 w 8597004"/>
              <a:gd name="csY0" fmla="*/ 235628 h 6269242"/>
              <a:gd name="csX1" fmla="*/ 625065 w 8597004"/>
              <a:gd name="csY1" fmla="*/ 0 h 6269242"/>
              <a:gd name="csX0" fmla="*/ 2865416 w 8597004"/>
              <a:gd name="csY0" fmla="*/ 451273 h 6269242"/>
              <a:gd name="csX1" fmla="*/ 6183807 w 8597004"/>
              <a:gd name="csY1" fmla="*/ 2799043 h 6269242"/>
              <a:gd name="csX2" fmla="*/ 8597004 w 8597004"/>
              <a:gd name="csY2" fmla="*/ 6269242 h 6269242"/>
              <a:gd name="csX0" fmla="*/ 0 w 8597004"/>
              <a:gd name="csY0" fmla="*/ 1697441 h 7731055"/>
              <a:gd name="csX1" fmla="*/ 625065 w 8597004"/>
              <a:gd name="csY1" fmla="*/ 1461813 h 7731055"/>
              <a:gd name="csX0" fmla="*/ 4945728 w 8597004"/>
              <a:gd name="csY0" fmla="*/ 0 h 7731055"/>
              <a:gd name="csX1" fmla="*/ 6183807 w 8597004"/>
              <a:gd name="csY1" fmla="*/ 4260856 h 7731055"/>
              <a:gd name="csX2" fmla="*/ 8597004 w 8597004"/>
              <a:gd name="csY2" fmla="*/ 7731055 h 7731055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6183807 w 7955723"/>
              <a:gd name="csY1" fmla="*/ 4260856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745896 w 7955723"/>
              <a:gd name="csY2" fmla="*/ 5553140 h 6778391"/>
              <a:gd name="csX3" fmla="*/ 7955723 w 7955723"/>
              <a:gd name="csY3" fmla="*/ 6778391 h 677839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618218 w 7940091"/>
              <a:gd name="csY1" fmla="*/ 4304002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373075 w 7940091"/>
              <a:gd name="csY1" fmla="*/ 3934403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373075 w 7940091"/>
              <a:gd name="csY1" fmla="*/ 3934403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68372 w 7940091"/>
              <a:gd name="csY2" fmla="*/ 5766033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68372 w 7940091"/>
              <a:gd name="csY2" fmla="*/ 5766033 h 6890151"/>
              <a:gd name="csX3" fmla="*/ 7940091 w 7940091"/>
              <a:gd name="csY3" fmla="*/ 6890151 h 6890151"/>
              <a:gd name="csX0" fmla="*/ 0 w 7906502"/>
              <a:gd name="csY0" fmla="*/ 1697441 h 6979803"/>
              <a:gd name="csX1" fmla="*/ 625065 w 7906502"/>
              <a:gd name="csY1" fmla="*/ 1461813 h 6979803"/>
              <a:gd name="csX0" fmla="*/ 4945728 w 7906502"/>
              <a:gd name="csY0" fmla="*/ 0 h 6979803"/>
              <a:gd name="csX1" fmla="*/ 5458330 w 7906502"/>
              <a:gd name="csY1" fmla="*/ 3854156 h 6979803"/>
              <a:gd name="csX2" fmla="*/ 6768372 w 7906502"/>
              <a:gd name="csY2" fmla="*/ 5766033 h 6979803"/>
              <a:gd name="csX3" fmla="*/ 7906502 w 7906502"/>
              <a:gd name="csY3" fmla="*/ 6979803 h 6979803"/>
              <a:gd name="csX0" fmla="*/ 0 w 7906502"/>
              <a:gd name="csY0" fmla="*/ 1697441 h 6979803"/>
              <a:gd name="csX1" fmla="*/ 625065 w 7906502"/>
              <a:gd name="csY1" fmla="*/ 1461813 h 6979803"/>
              <a:gd name="csX0" fmla="*/ 4945728 w 7906502"/>
              <a:gd name="csY0" fmla="*/ 0 h 6979803"/>
              <a:gd name="csX1" fmla="*/ 5458330 w 7906502"/>
              <a:gd name="csY1" fmla="*/ 3854156 h 6979803"/>
              <a:gd name="csX2" fmla="*/ 6958753 w 7906502"/>
              <a:gd name="csY2" fmla="*/ 5620366 h 6979803"/>
              <a:gd name="csX3" fmla="*/ 7906502 w 7906502"/>
              <a:gd name="csY3" fmla="*/ 6979803 h 6979803"/>
              <a:gd name="csX0" fmla="*/ 0 w 8546144"/>
              <a:gd name="csY0" fmla="*/ 1697441 h 6683691"/>
              <a:gd name="csX1" fmla="*/ 625065 w 8546144"/>
              <a:gd name="csY1" fmla="*/ 1461813 h 6683691"/>
              <a:gd name="csX0" fmla="*/ 4945728 w 8546144"/>
              <a:gd name="csY0" fmla="*/ 0 h 6683691"/>
              <a:gd name="csX1" fmla="*/ 5458330 w 8546144"/>
              <a:gd name="csY1" fmla="*/ 3854156 h 6683691"/>
              <a:gd name="csX2" fmla="*/ 6958753 w 8546144"/>
              <a:gd name="csY2" fmla="*/ 5620366 h 6683691"/>
              <a:gd name="csX3" fmla="*/ 8546144 w 8546144"/>
              <a:gd name="csY3" fmla="*/ 6683691 h 6683691"/>
              <a:gd name="csX0" fmla="*/ 0 w 8546144"/>
              <a:gd name="csY0" fmla="*/ 1697441 h 6683691"/>
              <a:gd name="csX1" fmla="*/ 625065 w 8546144"/>
              <a:gd name="csY1" fmla="*/ 1461813 h 6683691"/>
              <a:gd name="csX0" fmla="*/ 4945728 w 8546144"/>
              <a:gd name="csY0" fmla="*/ 0 h 6683691"/>
              <a:gd name="csX1" fmla="*/ 5458330 w 8546144"/>
              <a:gd name="csY1" fmla="*/ 3854156 h 6683691"/>
              <a:gd name="csX2" fmla="*/ 6958753 w 8546144"/>
              <a:gd name="csY2" fmla="*/ 5620366 h 6683691"/>
              <a:gd name="csX3" fmla="*/ 8546144 w 8546144"/>
              <a:gd name="csY3" fmla="*/ 6683691 h 6683691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458330 w 8546144"/>
              <a:gd name="csY1" fmla="*/ 433099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283009"/>
              <a:gd name="csY0" fmla="*/ 2174279 h 7048174"/>
              <a:gd name="csX1" fmla="*/ 625065 w 8283009"/>
              <a:gd name="csY1" fmla="*/ 1938651 h 7048174"/>
              <a:gd name="csX0" fmla="*/ 5344556 w 8283009"/>
              <a:gd name="csY0" fmla="*/ 0 h 7048174"/>
              <a:gd name="csX1" fmla="*/ 5146054 w 8283009"/>
              <a:gd name="csY1" fmla="*/ 3396564 h 7048174"/>
              <a:gd name="csX2" fmla="*/ 6958753 w 8283009"/>
              <a:gd name="csY2" fmla="*/ 6097204 h 7048174"/>
              <a:gd name="csX3" fmla="*/ 8283009 w 8283009"/>
              <a:gd name="csY3" fmla="*/ 7048174 h 7048174"/>
              <a:gd name="csX0" fmla="*/ 0 w 8283009"/>
              <a:gd name="csY0" fmla="*/ 2174279 h 7048174"/>
              <a:gd name="csX1" fmla="*/ 625065 w 8283009"/>
              <a:gd name="csY1" fmla="*/ 1938651 h 7048174"/>
              <a:gd name="csX0" fmla="*/ 5344556 w 8283009"/>
              <a:gd name="csY0" fmla="*/ 0 h 7048174"/>
              <a:gd name="csX1" fmla="*/ 5146054 w 8283009"/>
              <a:gd name="csY1" fmla="*/ 3396564 h 7048174"/>
              <a:gd name="csX2" fmla="*/ 6273865 w 8283009"/>
              <a:gd name="csY2" fmla="*/ 5450839 h 7048174"/>
              <a:gd name="csX3" fmla="*/ 8283009 w 8283009"/>
              <a:gd name="csY3" fmla="*/ 7048174 h 7048174"/>
              <a:gd name="csX0" fmla="*/ 0 w 8304267"/>
              <a:gd name="csY0" fmla="*/ 2174279 h 6950520"/>
              <a:gd name="csX1" fmla="*/ 625065 w 8304267"/>
              <a:gd name="csY1" fmla="*/ 1938651 h 6950520"/>
              <a:gd name="csX0" fmla="*/ 5344556 w 8304267"/>
              <a:gd name="csY0" fmla="*/ 0 h 6950520"/>
              <a:gd name="csX1" fmla="*/ 5146054 w 8304267"/>
              <a:gd name="csY1" fmla="*/ 3396564 h 6950520"/>
              <a:gd name="csX2" fmla="*/ 6273865 w 8304267"/>
              <a:gd name="csY2" fmla="*/ 5450839 h 6950520"/>
              <a:gd name="csX3" fmla="*/ 8304267 w 8304267"/>
              <a:gd name="csY3" fmla="*/ 6950520 h 6950520"/>
              <a:gd name="csX0" fmla="*/ 0 w 9149755"/>
              <a:gd name="csY0" fmla="*/ 2174279 h 5947953"/>
              <a:gd name="csX1" fmla="*/ 625065 w 9149755"/>
              <a:gd name="csY1" fmla="*/ 1938651 h 5947953"/>
              <a:gd name="csX0" fmla="*/ 5344556 w 9149755"/>
              <a:gd name="csY0" fmla="*/ 0 h 5947953"/>
              <a:gd name="csX1" fmla="*/ 5146054 w 9149755"/>
              <a:gd name="csY1" fmla="*/ 3396564 h 5947953"/>
              <a:gd name="csX2" fmla="*/ 6273865 w 9149755"/>
              <a:gd name="csY2" fmla="*/ 5450839 h 5947953"/>
              <a:gd name="csX3" fmla="*/ 9149755 w 9149755"/>
              <a:gd name="csY3" fmla="*/ 5947954 h 5947953"/>
              <a:gd name="csX0" fmla="*/ 0 w 9149755"/>
              <a:gd name="csY0" fmla="*/ 2174279 h 5947954"/>
              <a:gd name="csX1" fmla="*/ 625065 w 9149755"/>
              <a:gd name="csY1" fmla="*/ 1938651 h 5947954"/>
              <a:gd name="csX0" fmla="*/ 5344556 w 9149755"/>
              <a:gd name="csY0" fmla="*/ 0 h 5947954"/>
              <a:gd name="csX1" fmla="*/ 5146054 w 9149755"/>
              <a:gd name="csY1" fmla="*/ 3396564 h 5947954"/>
              <a:gd name="csX2" fmla="*/ 6444043 w 9149755"/>
              <a:gd name="csY2" fmla="*/ 4748785 h 5947954"/>
              <a:gd name="csX3" fmla="*/ 9149755 w 9149755"/>
              <a:gd name="csY3" fmla="*/ 5947954 h 5947954"/>
              <a:gd name="csX0" fmla="*/ 0 w 9149755"/>
              <a:gd name="csY0" fmla="*/ 2174279 h 5947954"/>
              <a:gd name="csX1" fmla="*/ 625065 w 9149755"/>
              <a:gd name="csY1" fmla="*/ 1938651 h 5947954"/>
              <a:gd name="csX0" fmla="*/ 5344556 w 9149755"/>
              <a:gd name="csY0" fmla="*/ 0 h 5947954"/>
              <a:gd name="csX1" fmla="*/ 5146054 w 9149755"/>
              <a:gd name="csY1" fmla="*/ 3396564 h 5947954"/>
              <a:gd name="csX2" fmla="*/ 6444043 w 9149755"/>
              <a:gd name="csY2" fmla="*/ 4748785 h 5947954"/>
              <a:gd name="csX3" fmla="*/ 9149755 w 9149755"/>
              <a:gd name="csY3" fmla="*/ 5947954 h 5947954"/>
              <a:gd name="csX0" fmla="*/ 0 w 9149755"/>
              <a:gd name="csY0" fmla="*/ 235628 h 4009303"/>
              <a:gd name="csX1" fmla="*/ 625065 w 9149755"/>
              <a:gd name="csY1" fmla="*/ 0 h 4009303"/>
              <a:gd name="csX0" fmla="*/ 5146054 w 9149755"/>
              <a:gd name="csY0" fmla="*/ 1457913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364970 w 9149755"/>
              <a:gd name="csY0" fmla="*/ 553024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364970 w 9149755"/>
              <a:gd name="csY0" fmla="*/ 553024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451688"/>
              <a:gd name="csY0" fmla="*/ 235628 h 4165521"/>
              <a:gd name="csX1" fmla="*/ 625065 w 9451688"/>
              <a:gd name="csY1" fmla="*/ 0 h 4165521"/>
              <a:gd name="csX0" fmla="*/ 4364970 w 9451688"/>
              <a:gd name="csY0" fmla="*/ 553024 h 4165521"/>
              <a:gd name="csX1" fmla="*/ 6444043 w 9451688"/>
              <a:gd name="csY1" fmla="*/ 2810134 h 4165521"/>
              <a:gd name="csX2" fmla="*/ 9451688 w 9451688"/>
              <a:gd name="csY2" fmla="*/ 4165521 h 4165521"/>
              <a:gd name="csX0" fmla="*/ 0 w 9451688"/>
              <a:gd name="csY0" fmla="*/ 235628 h 4165521"/>
              <a:gd name="csX1" fmla="*/ 625065 w 9451688"/>
              <a:gd name="csY1" fmla="*/ 0 h 4165521"/>
              <a:gd name="csX0" fmla="*/ 4364970 w 9451688"/>
              <a:gd name="csY0" fmla="*/ 553024 h 4165521"/>
              <a:gd name="csX1" fmla="*/ 6444043 w 9451688"/>
              <a:gd name="csY1" fmla="*/ 2810134 h 4165521"/>
              <a:gd name="csX2" fmla="*/ 9451688 w 9451688"/>
              <a:gd name="csY2" fmla="*/ 4165521 h 4165521"/>
              <a:gd name="csX0" fmla="*/ 0 w 9451688"/>
              <a:gd name="csY0" fmla="*/ 235628 h 4165521"/>
              <a:gd name="csX1" fmla="*/ 625065 w 9451688"/>
              <a:gd name="csY1" fmla="*/ 0 h 4165521"/>
              <a:gd name="csX0" fmla="*/ 4364970 w 9451688"/>
              <a:gd name="csY0" fmla="*/ 553024 h 4165521"/>
              <a:gd name="csX1" fmla="*/ 6695482 w 9451688"/>
              <a:gd name="csY1" fmla="*/ 2600369 h 4165521"/>
              <a:gd name="csX2" fmla="*/ 9451688 w 9451688"/>
              <a:gd name="csY2" fmla="*/ 4165521 h 4165521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6695482 w 9423082"/>
              <a:gd name="csY1" fmla="*/ 2600369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6695482 w 9423082"/>
              <a:gd name="csY1" fmla="*/ 2600369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319288 w 9423082"/>
              <a:gd name="csY1" fmla="*/ 2225412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319288 w 9423082"/>
              <a:gd name="csY1" fmla="*/ 2225412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319288 w 9423082"/>
              <a:gd name="csY1" fmla="*/ 2225412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041371 w 9423082"/>
              <a:gd name="csY1" fmla="*/ 2518180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041371 w 9423082"/>
              <a:gd name="csY1" fmla="*/ 2518180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041371 w 9423082"/>
              <a:gd name="csY1" fmla="*/ 2518180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041371 w 9423082"/>
              <a:gd name="csY1" fmla="*/ 2518180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041371 w 9423082"/>
              <a:gd name="csY1" fmla="*/ 2518180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041371 w 9423082"/>
              <a:gd name="csY1" fmla="*/ 2518180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364970 w 9423082"/>
              <a:gd name="csY0" fmla="*/ 553024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3395492 w 9423082"/>
              <a:gd name="csY0" fmla="*/ 935457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3395492 w 9423082"/>
              <a:gd name="csY0" fmla="*/ 935457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3395492 w 9423082"/>
              <a:gd name="csY0" fmla="*/ 935457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7807922 w 9423082"/>
              <a:gd name="csY1" fmla="*/ 2087373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8347678 w 9423082"/>
              <a:gd name="csY1" fmla="*/ 2012720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7786947 w 9423082"/>
              <a:gd name="csY1" fmla="*/ 2057416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7786947 w 9423082"/>
              <a:gd name="csY1" fmla="*/ 2057416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7786947 w 9423082"/>
              <a:gd name="csY1" fmla="*/ 2057416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7500536 w 9423082"/>
              <a:gd name="csY1" fmla="*/ 1931177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7500536 w 9423082"/>
              <a:gd name="csY1" fmla="*/ 1931177 h 4528655"/>
              <a:gd name="csX2" fmla="*/ 9423082 w 9423082"/>
              <a:gd name="csY2" fmla="*/ 4528655 h 4528655"/>
              <a:gd name="csX0" fmla="*/ 0 w 9423082"/>
              <a:gd name="csY0" fmla="*/ 235628 h 4528655"/>
              <a:gd name="csX1" fmla="*/ 625065 w 9423082"/>
              <a:gd name="csY1" fmla="*/ 0 h 4528655"/>
              <a:gd name="csX0" fmla="*/ 4598154 w 9423082"/>
              <a:gd name="csY0" fmla="*/ 597475 h 4528655"/>
              <a:gd name="csX1" fmla="*/ 7500536 w 9423082"/>
              <a:gd name="csY1" fmla="*/ 1931177 h 4528655"/>
              <a:gd name="csX2" fmla="*/ 9423082 w 9423082"/>
              <a:gd name="csY2" fmla="*/ 4528655 h 4528655"/>
              <a:gd name="csX0" fmla="*/ 0 w 9627493"/>
              <a:gd name="csY0" fmla="*/ 235628 h 5547752"/>
              <a:gd name="csX1" fmla="*/ 625065 w 9627493"/>
              <a:gd name="csY1" fmla="*/ 0 h 5547752"/>
              <a:gd name="csX0" fmla="*/ 4598154 w 9627493"/>
              <a:gd name="csY0" fmla="*/ 597475 h 5547752"/>
              <a:gd name="csX1" fmla="*/ 7500536 w 9627493"/>
              <a:gd name="csY1" fmla="*/ 1931177 h 5547752"/>
              <a:gd name="csX2" fmla="*/ 9627493 w 9627493"/>
              <a:gd name="csY2" fmla="*/ 5547752 h 5547752"/>
              <a:gd name="csX0" fmla="*/ 0 w 9627493"/>
              <a:gd name="csY0" fmla="*/ 235628 h 5547752"/>
              <a:gd name="csX1" fmla="*/ 625065 w 9627493"/>
              <a:gd name="csY1" fmla="*/ 0 h 5547752"/>
              <a:gd name="csX0" fmla="*/ 4598154 w 9627493"/>
              <a:gd name="csY0" fmla="*/ 597475 h 5547752"/>
              <a:gd name="csX1" fmla="*/ 7500536 w 9627493"/>
              <a:gd name="csY1" fmla="*/ 1931177 h 5547752"/>
              <a:gd name="csX2" fmla="*/ 9627493 w 9627493"/>
              <a:gd name="csY2" fmla="*/ 5547752 h 5547752"/>
              <a:gd name="csX0" fmla="*/ 0 w 9628885"/>
              <a:gd name="csY0" fmla="*/ 235628 h 5548359"/>
              <a:gd name="csX1" fmla="*/ 625065 w 9628885"/>
              <a:gd name="csY1" fmla="*/ 0 h 5548359"/>
              <a:gd name="csX0" fmla="*/ 4598154 w 9628885"/>
              <a:gd name="csY0" fmla="*/ 597475 h 5548359"/>
              <a:gd name="csX1" fmla="*/ 7500536 w 9628885"/>
              <a:gd name="csY1" fmla="*/ 1931177 h 5548359"/>
              <a:gd name="csX2" fmla="*/ 9627493 w 9628885"/>
              <a:gd name="csY2" fmla="*/ 5547752 h 5548359"/>
              <a:gd name="csX0" fmla="*/ 0 w 9629682"/>
              <a:gd name="csY0" fmla="*/ 235628 h 5548386"/>
              <a:gd name="csX1" fmla="*/ 625065 w 9629682"/>
              <a:gd name="csY1" fmla="*/ 0 h 5548386"/>
              <a:gd name="csX0" fmla="*/ 4598154 w 9629682"/>
              <a:gd name="csY0" fmla="*/ 597475 h 5548386"/>
              <a:gd name="csX1" fmla="*/ 8005696 w 9629682"/>
              <a:gd name="csY1" fmla="*/ 2052393 h 5548386"/>
              <a:gd name="csX2" fmla="*/ 9627493 w 9629682"/>
              <a:gd name="csY2" fmla="*/ 5547752 h 5548386"/>
              <a:gd name="csX0" fmla="*/ 0 w 9631955"/>
              <a:gd name="csY0" fmla="*/ 235628 h 5548500"/>
              <a:gd name="csX1" fmla="*/ 625065 w 9631955"/>
              <a:gd name="csY1" fmla="*/ 0 h 5548500"/>
              <a:gd name="csX0" fmla="*/ 4598154 w 9631955"/>
              <a:gd name="csY0" fmla="*/ 597475 h 5548500"/>
              <a:gd name="csX1" fmla="*/ 8005696 w 9631955"/>
              <a:gd name="csY1" fmla="*/ 2052393 h 5548500"/>
              <a:gd name="csX2" fmla="*/ 9627493 w 9631955"/>
              <a:gd name="csY2" fmla="*/ 5547752 h 5548500"/>
              <a:gd name="csX0" fmla="*/ 0 w 9633147"/>
              <a:gd name="csY0" fmla="*/ 235628 h 5548465"/>
              <a:gd name="csX1" fmla="*/ 625065 w 9633147"/>
              <a:gd name="csY1" fmla="*/ 0 h 5548465"/>
              <a:gd name="csX0" fmla="*/ 4598154 w 9633147"/>
              <a:gd name="csY0" fmla="*/ 597475 h 5548465"/>
              <a:gd name="csX1" fmla="*/ 8005696 w 9633147"/>
              <a:gd name="csY1" fmla="*/ 2052393 h 5548465"/>
              <a:gd name="csX2" fmla="*/ 9627493 w 9633147"/>
              <a:gd name="csY2" fmla="*/ 5547752 h 5548465"/>
              <a:gd name="csX0" fmla="*/ 0 w 9407264"/>
              <a:gd name="csY0" fmla="*/ 235628 h 3710952"/>
              <a:gd name="csX1" fmla="*/ 625065 w 9407264"/>
              <a:gd name="csY1" fmla="*/ 0 h 3710952"/>
              <a:gd name="csX0" fmla="*/ 4598154 w 9407264"/>
              <a:gd name="csY0" fmla="*/ 597475 h 3710952"/>
              <a:gd name="csX1" fmla="*/ 8005696 w 9407264"/>
              <a:gd name="csY1" fmla="*/ 2052393 h 3710952"/>
              <a:gd name="csX2" fmla="*/ 9404493 w 9407264"/>
              <a:gd name="csY2" fmla="*/ 3709523 h 3710952"/>
              <a:gd name="csX0" fmla="*/ 0 w 9654299"/>
              <a:gd name="csY0" fmla="*/ 235628 h 2920312"/>
              <a:gd name="csX1" fmla="*/ 625065 w 9654299"/>
              <a:gd name="csY1" fmla="*/ 0 h 2920312"/>
              <a:gd name="csX0" fmla="*/ 4598154 w 9654299"/>
              <a:gd name="csY0" fmla="*/ 597475 h 2920312"/>
              <a:gd name="csX1" fmla="*/ 8005696 w 9654299"/>
              <a:gd name="csY1" fmla="*/ 2052393 h 2920312"/>
              <a:gd name="csX2" fmla="*/ 9652160 w 9654299"/>
              <a:gd name="csY2" fmla="*/ 2917217 h 2920312"/>
              <a:gd name="csX0" fmla="*/ 0 w 9654472"/>
              <a:gd name="csY0" fmla="*/ 235628 h 2919610"/>
              <a:gd name="csX1" fmla="*/ 625065 w 9654472"/>
              <a:gd name="csY1" fmla="*/ 0 h 2919610"/>
              <a:gd name="csX0" fmla="*/ 4598154 w 9654472"/>
              <a:gd name="csY0" fmla="*/ 597475 h 2919610"/>
              <a:gd name="csX1" fmla="*/ 8005696 w 9654472"/>
              <a:gd name="csY1" fmla="*/ 2052393 h 2919610"/>
              <a:gd name="csX2" fmla="*/ 9652160 w 9654472"/>
              <a:gd name="csY2" fmla="*/ 2917217 h 2919610"/>
              <a:gd name="csX0" fmla="*/ 0 w 9654472"/>
              <a:gd name="csY0" fmla="*/ 235628 h 2919610"/>
              <a:gd name="csX1" fmla="*/ 625065 w 9654472"/>
              <a:gd name="csY1" fmla="*/ 0 h 2919610"/>
              <a:gd name="csX0" fmla="*/ 4598154 w 9654472"/>
              <a:gd name="csY0" fmla="*/ 597475 h 2919610"/>
              <a:gd name="csX1" fmla="*/ 8005696 w 9654472"/>
              <a:gd name="csY1" fmla="*/ 2052393 h 2919610"/>
              <a:gd name="csX2" fmla="*/ 9652160 w 9654472"/>
              <a:gd name="csY2" fmla="*/ 2917217 h 2919610"/>
              <a:gd name="csX0" fmla="*/ 0 w 9421989"/>
              <a:gd name="csY0" fmla="*/ 235628 h 3313102"/>
              <a:gd name="csX1" fmla="*/ 625065 w 9421989"/>
              <a:gd name="csY1" fmla="*/ 0 h 3313102"/>
              <a:gd name="csX0" fmla="*/ 4598154 w 9421989"/>
              <a:gd name="csY0" fmla="*/ 597475 h 3313102"/>
              <a:gd name="csX1" fmla="*/ 8005696 w 9421989"/>
              <a:gd name="csY1" fmla="*/ 2052393 h 3313102"/>
              <a:gd name="csX2" fmla="*/ 9419266 w 9421989"/>
              <a:gd name="csY2" fmla="*/ 3311142 h 3313102"/>
              <a:gd name="csX0" fmla="*/ 0 w 9423194"/>
              <a:gd name="csY0" fmla="*/ 235628 h 3313136"/>
              <a:gd name="csX1" fmla="*/ 625065 w 9423194"/>
              <a:gd name="csY1" fmla="*/ 0 h 3313136"/>
              <a:gd name="csX0" fmla="*/ 4598154 w 9423194"/>
              <a:gd name="csY0" fmla="*/ 597475 h 3313136"/>
              <a:gd name="csX1" fmla="*/ 8226172 w 9423194"/>
              <a:gd name="csY1" fmla="*/ 2067454 h 3313136"/>
              <a:gd name="csX2" fmla="*/ 9419266 w 9423194"/>
              <a:gd name="csY2" fmla="*/ 3311142 h 3313136"/>
              <a:gd name="csX0" fmla="*/ 0 w 9423193"/>
              <a:gd name="csY0" fmla="*/ 235628 h 3313136"/>
              <a:gd name="csX1" fmla="*/ 625065 w 9423193"/>
              <a:gd name="csY1" fmla="*/ 0 h 3313136"/>
              <a:gd name="csX0" fmla="*/ 4598154 w 9423193"/>
              <a:gd name="csY0" fmla="*/ 597475 h 3313136"/>
              <a:gd name="csX1" fmla="*/ 8226172 w 9423193"/>
              <a:gd name="csY1" fmla="*/ 2067454 h 3313136"/>
              <a:gd name="csX2" fmla="*/ 9419266 w 9423193"/>
              <a:gd name="csY2" fmla="*/ 3311142 h 3313136"/>
              <a:gd name="csX0" fmla="*/ 0 w 9427246"/>
              <a:gd name="csY0" fmla="*/ 235628 h 3313227"/>
              <a:gd name="csX1" fmla="*/ 625065 w 9427246"/>
              <a:gd name="csY1" fmla="*/ 0 h 3313227"/>
              <a:gd name="csX0" fmla="*/ 4598154 w 9427246"/>
              <a:gd name="csY0" fmla="*/ 597475 h 3313227"/>
              <a:gd name="csX1" fmla="*/ 8490347 w 9427246"/>
              <a:gd name="csY1" fmla="*/ 2105948 h 3313227"/>
              <a:gd name="csX2" fmla="*/ 9419266 w 9427246"/>
              <a:gd name="csY2" fmla="*/ 3311142 h 3313227"/>
              <a:gd name="csX0" fmla="*/ 0 w 9419266"/>
              <a:gd name="csY0" fmla="*/ 235628 h 3311142"/>
              <a:gd name="csX1" fmla="*/ 625065 w 9419266"/>
              <a:gd name="csY1" fmla="*/ 0 h 3311142"/>
              <a:gd name="csX0" fmla="*/ 4598154 w 9419266"/>
              <a:gd name="csY0" fmla="*/ 597475 h 3311142"/>
              <a:gd name="csX1" fmla="*/ 8490347 w 9419266"/>
              <a:gd name="csY1" fmla="*/ 2105948 h 3311142"/>
              <a:gd name="csX2" fmla="*/ 9419266 w 9419266"/>
              <a:gd name="csY2" fmla="*/ 3311142 h 3311142"/>
              <a:gd name="csX0" fmla="*/ 0 w 9495607"/>
              <a:gd name="csY0" fmla="*/ 235628 h 3301242"/>
              <a:gd name="csX1" fmla="*/ 625065 w 9495607"/>
              <a:gd name="csY1" fmla="*/ 0 h 3301242"/>
              <a:gd name="csX0" fmla="*/ 4598154 w 9495607"/>
              <a:gd name="csY0" fmla="*/ 597475 h 3301242"/>
              <a:gd name="csX1" fmla="*/ 8490347 w 9495607"/>
              <a:gd name="csY1" fmla="*/ 2105948 h 3301242"/>
              <a:gd name="csX2" fmla="*/ 9495607 w 9495607"/>
              <a:gd name="csY2" fmla="*/ 3301243 h 3301242"/>
              <a:gd name="csX0" fmla="*/ 0 w 9495607"/>
              <a:gd name="csY0" fmla="*/ 235628 h 3301243"/>
              <a:gd name="csX1" fmla="*/ 625065 w 9495607"/>
              <a:gd name="csY1" fmla="*/ 0 h 3301243"/>
              <a:gd name="csX0" fmla="*/ 4598154 w 9495607"/>
              <a:gd name="csY0" fmla="*/ 597475 h 3301243"/>
              <a:gd name="csX1" fmla="*/ 8530422 w 9495607"/>
              <a:gd name="csY1" fmla="*/ 2217144 h 3301243"/>
              <a:gd name="csX2" fmla="*/ 9495607 w 9495607"/>
              <a:gd name="csY2" fmla="*/ 3301243 h 3301243"/>
              <a:gd name="csX0" fmla="*/ 0 w 9495607"/>
              <a:gd name="csY0" fmla="*/ 235628 h 3301243"/>
              <a:gd name="csX1" fmla="*/ 625065 w 9495607"/>
              <a:gd name="csY1" fmla="*/ 0 h 3301243"/>
              <a:gd name="csX0" fmla="*/ 4598154 w 9495607"/>
              <a:gd name="csY0" fmla="*/ 597475 h 3301243"/>
              <a:gd name="csX1" fmla="*/ 8530422 w 9495607"/>
              <a:gd name="csY1" fmla="*/ 2217144 h 3301243"/>
              <a:gd name="csX2" fmla="*/ 9495607 w 9495607"/>
              <a:gd name="csY2" fmla="*/ 3301243 h 3301243"/>
              <a:gd name="csX0" fmla="*/ 0 w 9495607"/>
              <a:gd name="csY0" fmla="*/ 235628 h 3301243"/>
              <a:gd name="csX1" fmla="*/ 625065 w 9495607"/>
              <a:gd name="csY1" fmla="*/ 0 h 3301243"/>
              <a:gd name="csX0" fmla="*/ 4598154 w 9495607"/>
              <a:gd name="csY0" fmla="*/ 597475 h 3301243"/>
              <a:gd name="csX1" fmla="*/ 8530422 w 9495607"/>
              <a:gd name="csY1" fmla="*/ 2217144 h 3301243"/>
              <a:gd name="csX2" fmla="*/ 9495607 w 9495607"/>
              <a:gd name="csY2" fmla="*/ 3301243 h 3301243"/>
              <a:gd name="csX0" fmla="*/ 0 w 9495607"/>
              <a:gd name="csY0" fmla="*/ 235628 h 3301243"/>
              <a:gd name="csX1" fmla="*/ 625065 w 9495607"/>
              <a:gd name="csY1" fmla="*/ 0 h 3301243"/>
              <a:gd name="csX0" fmla="*/ 4598154 w 9495607"/>
              <a:gd name="csY0" fmla="*/ 597475 h 3301243"/>
              <a:gd name="csX1" fmla="*/ 8530422 w 9495607"/>
              <a:gd name="csY1" fmla="*/ 2217144 h 3301243"/>
              <a:gd name="csX2" fmla="*/ 9495607 w 9495607"/>
              <a:gd name="csY2" fmla="*/ 3301243 h 3301243"/>
              <a:gd name="csX0" fmla="*/ 0 w 9495607"/>
              <a:gd name="csY0" fmla="*/ 235628 h 3301243"/>
              <a:gd name="csX1" fmla="*/ 625065 w 9495607"/>
              <a:gd name="csY1" fmla="*/ 0 h 3301243"/>
              <a:gd name="csX0" fmla="*/ 4598154 w 9495607"/>
              <a:gd name="csY0" fmla="*/ 597475 h 3301243"/>
              <a:gd name="csX1" fmla="*/ 8558140 w 9495607"/>
              <a:gd name="csY1" fmla="*/ 2140805 h 3301243"/>
              <a:gd name="csX2" fmla="*/ 9495607 w 9495607"/>
              <a:gd name="csY2" fmla="*/ 3301243 h 3301243"/>
              <a:gd name="csX0" fmla="*/ 0 w 9495607"/>
              <a:gd name="csY0" fmla="*/ 235628 h 3301243"/>
              <a:gd name="csX1" fmla="*/ 625065 w 9495607"/>
              <a:gd name="csY1" fmla="*/ 0 h 3301243"/>
              <a:gd name="csX0" fmla="*/ 4598154 w 9495607"/>
              <a:gd name="csY0" fmla="*/ 597475 h 3301243"/>
              <a:gd name="csX1" fmla="*/ 8558140 w 9495607"/>
              <a:gd name="csY1" fmla="*/ 2140805 h 3301243"/>
              <a:gd name="csX2" fmla="*/ 9495607 w 9495607"/>
              <a:gd name="csY2" fmla="*/ 3301243 h 3301243"/>
              <a:gd name="csX0" fmla="*/ 0 w 9495607"/>
              <a:gd name="csY0" fmla="*/ 509157 h 3574772"/>
              <a:gd name="csX1" fmla="*/ 625065 w 9495607"/>
              <a:gd name="csY1" fmla="*/ 273529 h 3574772"/>
              <a:gd name="csX0" fmla="*/ 4702676 w 9495607"/>
              <a:gd name="csY0" fmla="*/ 0 h 3574772"/>
              <a:gd name="csX1" fmla="*/ 8558140 w 9495607"/>
              <a:gd name="csY1" fmla="*/ 2414334 h 3574772"/>
              <a:gd name="csX2" fmla="*/ 9495607 w 9495607"/>
              <a:gd name="csY2" fmla="*/ 3574772 h 3574772"/>
              <a:gd name="csX0" fmla="*/ 0 w 9495607"/>
              <a:gd name="csY0" fmla="*/ 235628 h 3301243"/>
              <a:gd name="csX1" fmla="*/ 625065 w 9495607"/>
              <a:gd name="csY1" fmla="*/ 0 h 3301243"/>
              <a:gd name="csX0" fmla="*/ 4106023 w 9495607"/>
              <a:gd name="csY0" fmla="*/ 543317 h 3301243"/>
              <a:gd name="csX1" fmla="*/ 8558140 w 9495607"/>
              <a:gd name="csY1" fmla="*/ 2140805 h 3301243"/>
              <a:gd name="csX2" fmla="*/ 9495607 w 9495607"/>
              <a:gd name="csY2" fmla="*/ 3301243 h 3301243"/>
              <a:gd name="csX0" fmla="*/ 0 w 9591134"/>
              <a:gd name="csY0" fmla="*/ 235628 h 3738449"/>
              <a:gd name="csX1" fmla="*/ 625065 w 9591134"/>
              <a:gd name="csY1" fmla="*/ 0 h 3738449"/>
              <a:gd name="csX0" fmla="*/ 4106023 w 9591134"/>
              <a:gd name="csY0" fmla="*/ 543317 h 3738449"/>
              <a:gd name="csX1" fmla="*/ 8558140 w 9591134"/>
              <a:gd name="csY1" fmla="*/ 2140805 h 3738449"/>
              <a:gd name="csX2" fmla="*/ 9591134 w 9591134"/>
              <a:gd name="csY2" fmla="*/ 3738449 h 3738449"/>
              <a:gd name="csX0" fmla="*/ 0 w 9606044"/>
              <a:gd name="csY0" fmla="*/ 235628 h 3738449"/>
              <a:gd name="csX1" fmla="*/ 625065 w 9606044"/>
              <a:gd name="csY1" fmla="*/ 0 h 3738449"/>
              <a:gd name="csX0" fmla="*/ 4106023 w 9606044"/>
              <a:gd name="csY0" fmla="*/ 543317 h 3738449"/>
              <a:gd name="csX1" fmla="*/ 8836457 w 9606044"/>
              <a:gd name="csY1" fmla="*/ 2582220 h 3738449"/>
              <a:gd name="csX2" fmla="*/ 9591134 w 9606044"/>
              <a:gd name="csY2" fmla="*/ 3738449 h 3738449"/>
              <a:gd name="csX0" fmla="*/ 0 w 9970176"/>
              <a:gd name="csY0" fmla="*/ 235628 h 3711156"/>
              <a:gd name="csX1" fmla="*/ 625065 w 9970176"/>
              <a:gd name="csY1" fmla="*/ 0 h 3711156"/>
              <a:gd name="csX0" fmla="*/ 4106023 w 9970176"/>
              <a:gd name="csY0" fmla="*/ 543317 h 3711156"/>
              <a:gd name="csX1" fmla="*/ 8836457 w 9970176"/>
              <a:gd name="csY1" fmla="*/ 2582220 h 3711156"/>
              <a:gd name="csX2" fmla="*/ 9970176 w 9970176"/>
              <a:gd name="csY2" fmla="*/ 3711156 h 37111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970176" h="3711156" stroke="0" extrusionOk="0">
                <a:moveTo>
                  <a:pt x="0" y="235628"/>
                </a:moveTo>
                <a:lnTo>
                  <a:pt x="625065" y="0"/>
                </a:lnTo>
              </a:path>
              <a:path w="9970176" h="3711156" fill="none">
                <a:moveTo>
                  <a:pt x="4106023" y="543317"/>
                </a:moveTo>
                <a:cubicBezTo>
                  <a:pt x="5246674" y="3130950"/>
                  <a:pt x="7865777" y="2175865"/>
                  <a:pt x="8836457" y="2582220"/>
                </a:cubicBezTo>
                <a:cubicBezTo>
                  <a:pt x="9807137" y="2988575"/>
                  <a:pt x="9957565" y="3685169"/>
                  <a:pt x="9970176" y="3711156"/>
                </a:cubicBezTo>
              </a:path>
            </a:pathLst>
          </a:custGeom>
          <a:ln w="317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FF137E7-079E-E6C1-E709-CCB582CC2F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28" y="2878408"/>
            <a:ext cx="4595272" cy="579437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accent3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5698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802" y="1941087"/>
            <a:ext cx="4466686" cy="1000223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4187162"/>
            <a:ext cx="4419060" cy="356263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41A45C7-379D-4AFA-3A48-B109736A6B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18125" y="530325"/>
            <a:ext cx="2654300" cy="2284313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7280B7B-D490-E008-C583-92E1EDFED1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6802" y="2941310"/>
            <a:ext cx="4466686" cy="579437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4942A7C-F0F6-435A-6F19-3E6D12378D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3725" y="2515525"/>
            <a:ext cx="1621731" cy="1971674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4EBD60-3282-7244-76D3-7157D2CF88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802" y="530325"/>
            <a:ext cx="1435377" cy="54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23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802" y="1941087"/>
            <a:ext cx="4466686" cy="1000223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4187162"/>
            <a:ext cx="4419060" cy="356263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accent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7280B7B-D490-E008-C583-92E1EDFED1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6802" y="2941310"/>
            <a:ext cx="4466686" cy="579437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91ECE-8335-BD3E-CDAD-76DF16578C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802" y="530325"/>
            <a:ext cx="1435377" cy="54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71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intro">
    <p:bg>
      <p:bgPr>
        <a:solidFill>
          <a:srgbClr val="DE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8" y="1275392"/>
            <a:ext cx="3840892" cy="1788894"/>
          </a:xfrm>
        </p:spPr>
        <p:txBody>
          <a:bodyPr anchor="ctr"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3135875"/>
            <a:ext cx="3840892" cy="732233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A5866C3-22D2-5AB6-6E9B-AAA876E670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19700" y="0"/>
            <a:ext cx="346710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97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, opt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3663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0BFBF8B-452F-A35F-3273-5778DEF8ED7E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396668" y="1027558"/>
            <a:ext cx="8400411" cy="381338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buNone/>
              <a:defRPr sz="11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1B1F6A7-DD04-D531-1204-91610D1FD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84069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A2A2FB-03C2-EA54-4401-29B8BFA35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4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2901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0F46A-C949-647B-D17B-041781695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51634" y="469149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5743D1C0-188F-BF78-82D7-9B7A0ECCC5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6668" y="903564"/>
            <a:ext cx="8385383" cy="3735112"/>
          </a:xfrm>
          <a:prstGeom prst="round1Rect">
            <a:avLst/>
          </a:prstGeom>
          <a:solidFill>
            <a:srgbClr val="DEEFE2"/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F61928-9D87-6D14-A914-FE03B1356E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668" y="4782691"/>
            <a:ext cx="204704" cy="23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17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10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, opt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3663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0BFBF8B-452F-A35F-3273-5778DEF8ED7E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396668" y="962430"/>
            <a:ext cx="8382000" cy="373339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buNone/>
              <a:defRPr sz="11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1B1F6A7-DD04-D531-1204-91610D1FD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84069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B4214A-07A0-075A-2D4B-784E96CA3E6E}"/>
              </a:ext>
            </a:extLst>
          </p:cNvPr>
          <p:cNvGrpSpPr/>
          <p:nvPr userDrawn="1"/>
        </p:nvGrpSpPr>
        <p:grpSpPr>
          <a:xfrm>
            <a:off x="-2599324" y="-948282"/>
            <a:ext cx="10986333" cy="8235341"/>
            <a:chOff x="-2756486" y="-1086395"/>
            <a:chExt cx="10986333" cy="8235341"/>
          </a:xfrm>
        </p:grpSpPr>
        <p:sp>
          <p:nvSpPr>
            <p:cNvPr id="10" name="Arc 64">
              <a:extLst>
                <a:ext uri="{FF2B5EF4-FFF2-40B4-BE49-F238E27FC236}">
                  <a16:creationId xmlns:a16="http://schemas.microsoft.com/office/drawing/2014/main" id="{F7B74567-0C5E-478A-5E5F-340EB100183F}"/>
                </a:ext>
              </a:extLst>
            </p:cNvPr>
            <p:cNvSpPr/>
            <p:nvPr userDrawn="1"/>
          </p:nvSpPr>
          <p:spPr>
            <a:xfrm rot="14961137" flipH="1">
              <a:off x="-652689" y="-1733590"/>
              <a:ext cx="8232390" cy="9532682"/>
            </a:xfrm>
            <a:custGeom>
              <a:avLst/>
              <a:gdLst>
                <a:gd name="csX0" fmla="*/ 2346798 w 4693596"/>
                <a:gd name="csY0" fmla="*/ 0 h 3612230"/>
                <a:gd name="csX1" fmla="*/ 4693596 w 4693596"/>
                <a:gd name="csY1" fmla="*/ 1806115 h 3612230"/>
                <a:gd name="csX2" fmla="*/ 2346798 w 4693596"/>
                <a:gd name="csY2" fmla="*/ 1806115 h 3612230"/>
                <a:gd name="csX3" fmla="*/ 2346798 w 4693596"/>
                <a:gd name="csY3" fmla="*/ 0 h 3612230"/>
                <a:gd name="csX0" fmla="*/ 2346798 w 4693596"/>
                <a:gd name="csY0" fmla="*/ 0 h 3612230"/>
                <a:gd name="csX1" fmla="*/ 4693596 w 4693596"/>
                <a:gd name="csY1" fmla="*/ 1806115 h 3612230"/>
                <a:gd name="csX0" fmla="*/ 0 w 2346798"/>
                <a:gd name="csY0" fmla="*/ 1806115 h 1897555"/>
                <a:gd name="csX1" fmla="*/ 0 w 2346798"/>
                <a:gd name="csY1" fmla="*/ 0 h 1897555"/>
                <a:gd name="csX2" fmla="*/ 2346798 w 2346798"/>
                <a:gd name="csY2" fmla="*/ 1806115 h 1897555"/>
                <a:gd name="csX3" fmla="*/ 91440 w 2346798"/>
                <a:gd name="csY3" fmla="*/ 1897555 h 1897555"/>
                <a:gd name="csX0" fmla="*/ 0 w 2346798"/>
                <a:gd name="csY0" fmla="*/ 0 h 1897555"/>
                <a:gd name="csX1" fmla="*/ 2346798 w 2346798"/>
                <a:gd name="csY1" fmla="*/ 1806115 h 1897555"/>
                <a:gd name="csX0" fmla="*/ 0 w 2846540"/>
                <a:gd name="csY0" fmla="*/ 1142008 h 1897555"/>
                <a:gd name="csX1" fmla="*/ 499742 w 2846540"/>
                <a:gd name="csY1" fmla="*/ 0 h 1897555"/>
                <a:gd name="csX2" fmla="*/ 2846540 w 2846540"/>
                <a:gd name="csY2" fmla="*/ 1806115 h 1897555"/>
                <a:gd name="csX3" fmla="*/ 591182 w 2846540"/>
                <a:gd name="csY3" fmla="*/ 1897555 h 1897555"/>
                <a:gd name="csX0" fmla="*/ 499742 w 2846540"/>
                <a:gd name="csY0" fmla="*/ 0 h 1897555"/>
                <a:gd name="csX1" fmla="*/ 2846540 w 2846540"/>
                <a:gd name="csY1" fmla="*/ 1806115 h 1897555"/>
                <a:gd name="csX0" fmla="*/ 0 w 2846540"/>
                <a:gd name="csY0" fmla="*/ 1142008 h 2420217"/>
                <a:gd name="csX1" fmla="*/ 499742 w 2846540"/>
                <a:gd name="csY1" fmla="*/ 0 h 2420217"/>
                <a:gd name="csX2" fmla="*/ 2846540 w 2846540"/>
                <a:gd name="csY2" fmla="*/ 1806115 h 2420217"/>
                <a:gd name="csX3" fmla="*/ 2680096 w 2846540"/>
                <a:gd name="csY3" fmla="*/ 2420217 h 2420217"/>
                <a:gd name="csX0" fmla="*/ 499742 w 2846540"/>
                <a:gd name="csY0" fmla="*/ 0 h 2420217"/>
                <a:gd name="csX1" fmla="*/ 2846540 w 2846540"/>
                <a:gd name="csY1" fmla="*/ 1806115 h 2420217"/>
                <a:gd name="csX0" fmla="*/ 0 w 4781904"/>
                <a:gd name="csY0" fmla="*/ 0 h 2607203"/>
                <a:gd name="csX1" fmla="*/ 2435106 w 4781904"/>
                <a:gd name="csY1" fmla="*/ 186986 h 2607203"/>
                <a:gd name="csX2" fmla="*/ 4781904 w 4781904"/>
                <a:gd name="csY2" fmla="*/ 1993101 h 2607203"/>
                <a:gd name="csX3" fmla="*/ 4615460 w 4781904"/>
                <a:gd name="csY3" fmla="*/ 2607203 h 2607203"/>
                <a:gd name="csX0" fmla="*/ 2435106 w 4781904"/>
                <a:gd name="csY0" fmla="*/ 186986 h 2607203"/>
                <a:gd name="csX1" fmla="*/ 4781904 w 4781904"/>
                <a:gd name="csY1" fmla="*/ 1993101 h 2607203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781904 w 5617833"/>
                <a:gd name="csY1" fmla="*/ 1993101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706706 w 5617833"/>
                <a:gd name="csY1" fmla="*/ 1959066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706706 w 5617833"/>
                <a:gd name="csY1" fmla="*/ 1959066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598784 w 5617833"/>
                <a:gd name="csY1" fmla="*/ 1396801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5617833 w 5617833"/>
                <a:gd name="csY2" fmla="*/ 2894788 h 2894788"/>
                <a:gd name="csX0" fmla="*/ 2435106 w 5617833"/>
                <a:gd name="csY0" fmla="*/ 186986 h 2894788"/>
                <a:gd name="csX1" fmla="*/ 4598784 w 5617833"/>
                <a:gd name="csY1" fmla="*/ 1396801 h 2894788"/>
                <a:gd name="csX0" fmla="*/ 0 w 4612692"/>
                <a:gd name="csY0" fmla="*/ 0 h 1396801"/>
                <a:gd name="csX1" fmla="*/ 2435106 w 4612692"/>
                <a:gd name="csY1" fmla="*/ 186986 h 1396801"/>
                <a:gd name="csX0" fmla="*/ 2435106 w 4612692"/>
                <a:gd name="csY0" fmla="*/ 186986 h 1396801"/>
                <a:gd name="csX1" fmla="*/ 4598784 w 4612692"/>
                <a:gd name="csY1" fmla="*/ 1396801 h 1396801"/>
                <a:gd name="csX0" fmla="*/ 0 w 4773530"/>
                <a:gd name="csY0" fmla="*/ 0 h 1938485"/>
                <a:gd name="csX1" fmla="*/ 2435106 w 4773530"/>
                <a:gd name="csY1" fmla="*/ 186986 h 1938485"/>
                <a:gd name="csX0" fmla="*/ 2435106 w 4773530"/>
                <a:gd name="csY0" fmla="*/ 186986 h 1938485"/>
                <a:gd name="csX1" fmla="*/ 4761322 w 4773530"/>
                <a:gd name="csY1" fmla="*/ 1938485 h 1938485"/>
                <a:gd name="csX0" fmla="*/ 0 w 4761322"/>
                <a:gd name="csY0" fmla="*/ 0 h 1938485"/>
                <a:gd name="csX1" fmla="*/ 2435106 w 4761322"/>
                <a:gd name="csY1" fmla="*/ 186986 h 1938485"/>
                <a:gd name="csX0" fmla="*/ 2435106 w 4761322"/>
                <a:gd name="csY0" fmla="*/ 186986 h 1938485"/>
                <a:gd name="csX1" fmla="*/ 4761322 w 4761322"/>
                <a:gd name="csY1" fmla="*/ 1938485 h 1938485"/>
                <a:gd name="csX0" fmla="*/ 0 w 4761322"/>
                <a:gd name="csY0" fmla="*/ 413003 h 2351488"/>
                <a:gd name="csX1" fmla="*/ 2435106 w 4761322"/>
                <a:gd name="csY1" fmla="*/ 599989 h 2351488"/>
                <a:gd name="csX0" fmla="*/ 1710036 w 4761322"/>
                <a:gd name="csY0" fmla="*/ 0 h 2351488"/>
                <a:gd name="csX1" fmla="*/ 4761322 w 4761322"/>
                <a:gd name="csY1" fmla="*/ 2351488 h 2351488"/>
                <a:gd name="csX0" fmla="*/ 0 w 4761322"/>
                <a:gd name="csY0" fmla="*/ 517220 h 2455705"/>
                <a:gd name="csX1" fmla="*/ 2435106 w 4761322"/>
                <a:gd name="csY1" fmla="*/ 704206 h 2455705"/>
                <a:gd name="csX0" fmla="*/ 1379694 w 4761322"/>
                <a:gd name="csY0" fmla="*/ 0 h 2455705"/>
                <a:gd name="csX1" fmla="*/ 4761322 w 4761322"/>
                <a:gd name="csY1" fmla="*/ 2455705 h 2455705"/>
                <a:gd name="csX0" fmla="*/ 0 w 4761322"/>
                <a:gd name="csY0" fmla="*/ 517220 h 2455705"/>
                <a:gd name="csX1" fmla="*/ 747247 w 4761322"/>
                <a:gd name="csY1" fmla="*/ 363069 h 2455705"/>
                <a:gd name="csX0" fmla="*/ 1379694 w 4761322"/>
                <a:gd name="csY0" fmla="*/ 0 h 2455705"/>
                <a:gd name="csX1" fmla="*/ 4761322 w 4761322"/>
                <a:gd name="csY1" fmla="*/ 2455705 h 2455705"/>
                <a:gd name="csX0" fmla="*/ 0 w 6853410"/>
                <a:gd name="csY0" fmla="*/ 0 h 3021303"/>
                <a:gd name="csX1" fmla="*/ 2839335 w 6853410"/>
                <a:gd name="csY1" fmla="*/ 928667 h 3021303"/>
                <a:gd name="csX0" fmla="*/ 3471782 w 6853410"/>
                <a:gd name="csY0" fmla="*/ 565598 h 3021303"/>
                <a:gd name="csX1" fmla="*/ 6853410 w 6853410"/>
                <a:gd name="csY1" fmla="*/ 3021303 h 3021303"/>
                <a:gd name="csX0" fmla="*/ 0 w 6853410"/>
                <a:gd name="csY0" fmla="*/ 404545 h 3425848"/>
                <a:gd name="csX1" fmla="*/ 694473 w 6853410"/>
                <a:gd name="csY1" fmla="*/ 0 h 3425848"/>
                <a:gd name="csX0" fmla="*/ 3471782 w 6853410"/>
                <a:gd name="csY0" fmla="*/ 970143 h 3425848"/>
                <a:gd name="csX1" fmla="*/ 6853410 w 6853410"/>
                <a:gd name="csY1" fmla="*/ 3425848 h 3425848"/>
                <a:gd name="csX0" fmla="*/ 1453790 w 8307200"/>
                <a:gd name="csY0" fmla="*/ 404545 h 3425848"/>
                <a:gd name="csX1" fmla="*/ 2148263 w 8307200"/>
                <a:gd name="csY1" fmla="*/ 0 h 3425848"/>
                <a:gd name="csX0" fmla="*/ 0 w 8307200"/>
                <a:gd name="csY0" fmla="*/ 809520 h 3425848"/>
                <a:gd name="csX1" fmla="*/ 8307200 w 8307200"/>
                <a:gd name="csY1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7958918 w 7958918"/>
                <a:gd name="csY1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4874116 w 7958918"/>
                <a:gd name="csY1" fmla="*/ 1840573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4874116 w 7958918"/>
                <a:gd name="csY1" fmla="*/ 1840573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251417 w 7958918"/>
                <a:gd name="csY1" fmla="*/ 1407325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3977802 w 7958918"/>
                <a:gd name="csY1" fmla="*/ 951670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679116 w 7958918"/>
                <a:gd name="csY1" fmla="*/ 1162995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679116 w 7958918"/>
                <a:gd name="csY1" fmla="*/ 1162995 h 3425848"/>
                <a:gd name="csX2" fmla="*/ 7958918 w 7958918"/>
                <a:gd name="csY2" fmla="*/ 3425848 h 3425848"/>
                <a:gd name="csX0" fmla="*/ 827141 w 7958918"/>
                <a:gd name="csY0" fmla="*/ 52044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679116 w 7958918"/>
                <a:gd name="csY1" fmla="*/ 1162995 h 3425848"/>
                <a:gd name="csX2" fmla="*/ 7958918 w 7958918"/>
                <a:gd name="csY2" fmla="*/ 3425848 h 3425848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8586366"/>
                <a:gd name="csY0" fmla="*/ 243071 h 4399186"/>
                <a:gd name="csX1" fmla="*/ 1644835 w 8586366"/>
                <a:gd name="csY1" fmla="*/ 0 h 4399186"/>
                <a:gd name="csX0" fmla="*/ 0 w 8586366"/>
                <a:gd name="csY0" fmla="*/ 931678 h 4399186"/>
                <a:gd name="csX1" fmla="*/ 5679116 w 8586366"/>
                <a:gd name="csY1" fmla="*/ 1354022 h 4399186"/>
                <a:gd name="csX2" fmla="*/ 8586366 w 8586366"/>
                <a:gd name="csY2" fmla="*/ 4399186 h 4399186"/>
                <a:gd name="csX0" fmla="*/ 827141 w 8586366"/>
                <a:gd name="csY0" fmla="*/ 243071 h 4399186"/>
                <a:gd name="csX1" fmla="*/ 1644835 w 8586366"/>
                <a:gd name="csY1" fmla="*/ 0 h 4399186"/>
                <a:gd name="csX0" fmla="*/ 0 w 8586366"/>
                <a:gd name="csY0" fmla="*/ 931678 h 4399186"/>
                <a:gd name="csX1" fmla="*/ 5624499 w 8586366"/>
                <a:gd name="csY1" fmla="*/ 1374603 h 4399186"/>
                <a:gd name="csX2" fmla="*/ 8586366 w 8586366"/>
                <a:gd name="csY2" fmla="*/ 4399186 h 4399186"/>
                <a:gd name="csX0" fmla="*/ 984398 w 8743623"/>
                <a:gd name="csY0" fmla="*/ 243071 h 4399186"/>
                <a:gd name="csX1" fmla="*/ 1802092 w 8743623"/>
                <a:gd name="csY1" fmla="*/ 0 h 4399186"/>
                <a:gd name="csX0" fmla="*/ 0 w 8743623"/>
                <a:gd name="csY0" fmla="*/ 845401 h 4399186"/>
                <a:gd name="csX1" fmla="*/ 5781756 w 8743623"/>
                <a:gd name="csY1" fmla="*/ 1374603 h 4399186"/>
                <a:gd name="csX2" fmla="*/ 8743623 w 8743623"/>
                <a:gd name="csY2" fmla="*/ 4399186 h 4399186"/>
                <a:gd name="csX0" fmla="*/ 984398 w 8743623"/>
                <a:gd name="csY0" fmla="*/ 1177563 h 5333678"/>
                <a:gd name="csX1" fmla="*/ 783478 w 8743623"/>
                <a:gd name="csY1" fmla="*/ 1159 h 5333678"/>
                <a:gd name="csX2" fmla="*/ 1802092 w 8743623"/>
                <a:gd name="csY2" fmla="*/ 934492 h 5333678"/>
                <a:gd name="csX0" fmla="*/ 0 w 8743623"/>
                <a:gd name="csY0" fmla="*/ 1779893 h 5333678"/>
                <a:gd name="csX1" fmla="*/ 5781756 w 8743623"/>
                <a:gd name="csY1" fmla="*/ 2309095 h 5333678"/>
                <a:gd name="csX2" fmla="*/ 8743623 w 8743623"/>
                <a:gd name="csY2" fmla="*/ 5333678 h 5333678"/>
                <a:gd name="csX0" fmla="*/ 320788 w 8743623"/>
                <a:gd name="csY0" fmla="*/ 80 h 5686745"/>
                <a:gd name="csX1" fmla="*/ 783478 w 8743623"/>
                <a:gd name="csY1" fmla="*/ 354226 h 5686745"/>
                <a:gd name="csX2" fmla="*/ 1802092 w 8743623"/>
                <a:gd name="csY2" fmla="*/ 1287559 h 5686745"/>
                <a:gd name="csX0" fmla="*/ 0 w 8743623"/>
                <a:gd name="csY0" fmla="*/ 2132960 h 5686745"/>
                <a:gd name="csX1" fmla="*/ 5781756 w 8743623"/>
                <a:gd name="csY1" fmla="*/ 2662162 h 5686745"/>
                <a:gd name="csX2" fmla="*/ 8743623 w 8743623"/>
                <a:gd name="csY2" fmla="*/ 5686745 h 5686745"/>
                <a:gd name="csX0" fmla="*/ 320788 w 8743623"/>
                <a:gd name="csY0" fmla="*/ 832806 h 6519471"/>
                <a:gd name="csX1" fmla="*/ 783478 w 8743623"/>
                <a:gd name="csY1" fmla="*/ 1186952 h 6519471"/>
                <a:gd name="csX2" fmla="*/ 1089973 w 8743623"/>
                <a:gd name="csY2" fmla="*/ 0 h 6519471"/>
                <a:gd name="csX0" fmla="*/ 0 w 8743623"/>
                <a:gd name="csY0" fmla="*/ 2965686 h 6519471"/>
                <a:gd name="csX1" fmla="*/ 5781756 w 8743623"/>
                <a:gd name="csY1" fmla="*/ 3494888 h 6519471"/>
                <a:gd name="csX2" fmla="*/ 8743623 w 8743623"/>
                <a:gd name="csY2" fmla="*/ 6519471 h 6519471"/>
                <a:gd name="csX0" fmla="*/ 320788 w 8743623"/>
                <a:gd name="csY0" fmla="*/ 832806 h 6519471"/>
                <a:gd name="csX1" fmla="*/ 258767 w 8743623"/>
                <a:gd name="csY1" fmla="*/ 255506 h 6519471"/>
                <a:gd name="csX2" fmla="*/ 1089973 w 8743623"/>
                <a:gd name="csY2" fmla="*/ 0 h 6519471"/>
                <a:gd name="csX0" fmla="*/ 0 w 8743623"/>
                <a:gd name="csY0" fmla="*/ 2965686 h 6519471"/>
                <a:gd name="csX1" fmla="*/ 5781756 w 8743623"/>
                <a:gd name="csY1" fmla="*/ 3494888 h 6519471"/>
                <a:gd name="csX2" fmla="*/ 8743623 w 8743623"/>
                <a:gd name="csY2" fmla="*/ 6519471 h 6519471"/>
                <a:gd name="csX0" fmla="*/ 320788 w 8743623"/>
                <a:gd name="csY0" fmla="*/ 832806 h 6519471"/>
                <a:gd name="csX1" fmla="*/ 258767 w 8743623"/>
                <a:gd name="csY1" fmla="*/ 255506 h 6519471"/>
                <a:gd name="csX2" fmla="*/ 1089973 w 8743623"/>
                <a:gd name="csY2" fmla="*/ 0 h 6519471"/>
                <a:gd name="csX0" fmla="*/ 0 w 8743623"/>
                <a:gd name="csY0" fmla="*/ 2965686 h 6519471"/>
                <a:gd name="csX1" fmla="*/ 5714510 w 8743623"/>
                <a:gd name="csY1" fmla="*/ 3085931 h 6519471"/>
                <a:gd name="csX2" fmla="*/ 8743623 w 8743623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469041 w 8498154"/>
                <a:gd name="csY1" fmla="*/ 3085931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713475 w 8498154"/>
                <a:gd name="csY1" fmla="*/ 2754959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713475 w 8498154"/>
                <a:gd name="csY1" fmla="*/ 2754959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713475 w 8498154"/>
                <a:gd name="csY1" fmla="*/ 2754959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6084957 w 8498154"/>
                <a:gd name="csY1" fmla="*/ 3049272 h 6519471"/>
                <a:gd name="csX2" fmla="*/ 8498154 w 8498154"/>
                <a:gd name="csY2" fmla="*/ 6519471 h 6519471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2766566 w 8036044"/>
                <a:gd name="csY0" fmla="*/ 701502 h 6712043"/>
                <a:gd name="csX1" fmla="*/ 6084957 w 8036044"/>
                <a:gd name="csY1" fmla="*/ 3049272 h 6712043"/>
                <a:gd name="csX2" fmla="*/ 8036044 w 8036044"/>
                <a:gd name="csY2" fmla="*/ 6712043 h 6712043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2766566 w 8036044"/>
                <a:gd name="csY0" fmla="*/ 701502 h 6712043"/>
                <a:gd name="csX1" fmla="*/ 6016401 w 8036044"/>
                <a:gd name="csY1" fmla="*/ 3111979 h 6712043"/>
                <a:gd name="csX2" fmla="*/ 8036044 w 8036044"/>
                <a:gd name="csY2" fmla="*/ 6712043 h 6712043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2766566 w 8036044"/>
                <a:gd name="csY0" fmla="*/ 701502 h 6712043"/>
                <a:gd name="csX1" fmla="*/ 6016401 w 8036044"/>
                <a:gd name="csY1" fmla="*/ 3111979 h 6712043"/>
                <a:gd name="csX2" fmla="*/ 8036044 w 8036044"/>
                <a:gd name="csY2" fmla="*/ 6712043 h 6712043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2766566 w 8036044"/>
                <a:gd name="csY0" fmla="*/ 701502 h 6712043"/>
                <a:gd name="csX1" fmla="*/ 5728376 w 8036044"/>
                <a:gd name="csY1" fmla="*/ 3570820 h 6712043"/>
                <a:gd name="csX2" fmla="*/ 8036044 w 8036044"/>
                <a:gd name="csY2" fmla="*/ 6712043 h 6712043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728376 w 8232390"/>
                <a:gd name="csY1" fmla="*/ 3570820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564824 w 8232390"/>
                <a:gd name="csY1" fmla="*/ 3577140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564824 w 8232390"/>
                <a:gd name="csY1" fmla="*/ 3577140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564824 w 8232390"/>
                <a:gd name="csY1" fmla="*/ 3577140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564824 w 8232390"/>
                <a:gd name="csY1" fmla="*/ 3577140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492056 w 8232390"/>
                <a:gd name="csY1" fmla="*/ 3530812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492056 w 8232390"/>
                <a:gd name="csY1" fmla="*/ 3530812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876965 w 8232390"/>
                <a:gd name="csY1" fmla="*/ 4307625 h 9532682"/>
                <a:gd name="csX2" fmla="*/ 8232390 w 8232390"/>
                <a:gd name="csY2" fmla="*/ 9532682 h 9532682"/>
                <a:gd name="csX0" fmla="*/ 75319 w 8232390"/>
                <a:gd name="csY0" fmla="*/ 832806 h 9532682"/>
                <a:gd name="csX1" fmla="*/ 13298 w 8232390"/>
                <a:gd name="csY1" fmla="*/ 255506 h 9532682"/>
                <a:gd name="csX2" fmla="*/ 844504 w 8232390"/>
                <a:gd name="csY2" fmla="*/ 0 h 9532682"/>
                <a:gd name="csX0" fmla="*/ 2766566 w 8232390"/>
                <a:gd name="csY0" fmla="*/ 701502 h 9532682"/>
                <a:gd name="csX1" fmla="*/ 5876965 w 8232390"/>
                <a:gd name="csY1" fmla="*/ 4307625 h 9532682"/>
                <a:gd name="csX2" fmla="*/ 8232390 w 8232390"/>
                <a:gd name="csY2" fmla="*/ 9532682 h 95326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232390" h="9532682" stroke="0" extrusionOk="0">
                  <a:moveTo>
                    <a:pt x="75319" y="832806"/>
                  </a:moveTo>
                  <a:cubicBezTo>
                    <a:pt x="124187" y="826473"/>
                    <a:pt x="-47787" y="263423"/>
                    <a:pt x="13298" y="255506"/>
                  </a:cubicBezTo>
                  <a:cubicBezTo>
                    <a:pt x="-7343" y="212481"/>
                    <a:pt x="219172" y="193165"/>
                    <a:pt x="844504" y="0"/>
                  </a:cubicBezTo>
                </a:path>
                <a:path w="8232390" h="9532682" fill="none">
                  <a:moveTo>
                    <a:pt x="2766566" y="701502"/>
                  </a:moveTo>
                  <a:cubicBezTo>
                    <a:pt x="4391271" y="1068143"/>
                    <a:pt x="5241344" y="2237274"/>
                    <a:pt x="5876965" y="4307625"/>
                  </a:cubicBezTo>
                  <a:cubicBezTo>
                    <a:pt x="6512586" y="6377976"/>
                    <a:pt x="7161945" y="8398003"/>
                    <a:pt x="8232390" y="9532682"/>
                  </a:cubicBezTo>
                </a:path>
              </a:pathLst>
            </a:custGeom>
            <a:ln w="31750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64">
              <a:extLst>
                <a:ext uri="{FF2B5EF4-FFF2-40B4-BE49-F238E27FC236}">
                  <a16:creationId xmlns:a16="http://schemas.microsoft.com/office/drawing/2014/main" id="{00EB8F38-372B-5E56-41E3-2B1ABE4B5305}"/>
                </a:ext>
              </a:extLst>
            </p:cNvPr>
            <p:cNvSpPr/>
            <p:nvPr userDrawn="1"/>
          </p:nvSpPr>
          <p:spPr>
            <a:xfrm rot="14961137" flipH="1">
              <a:off x="-3541084" y="-301797"/>
              <a:ext cx="7653184" cy="6083987"/>
            </a:xfrm>
            <a:custGeom>
              <a:avLst/>
              <a:gdLst>
                <a:gd name="csX0" fmla="*/ 2346798 w 4693596"/>
                <a:gd name="csY0" fmla="*/ 0 h 3612230"/>
                <a:gd name="csX1" fmla="*/ 4693596 w 4693596"/>
                <a:gd name="csY1" fmla="*/ 1806115 h 3612230"/>
                <a:gd name="csX2" fmla="*/ 2346798 w 4693596"/>
                <a:gd name="csY2" fmla="*/ 1806115 h 3612230"/>
                <a:gd name="csX3" fmla="*/ 2346798 w 4693596"/>
                <a:gd name="csY3" fmla="*/ 0 h 3612230"/>
                <a:gd name="csX0" fmla="*/ 2346798 w 4693596"/>
                <a:gd name="csY0" fmla="*/ 0 h 3612230"/>
                <a:gd name="csX1" fmla="*/ 4693596 w 4693596"/>
                <a:gd name="csY1" fmla="*/ 1806115 h 3612230"/>
                <a:gd name="csX0" fmla="*/ 0 w 2346798"/>
                <a:gd name="csY0" fmla="*/ 1806115 h 1897555"/>
                <a:gd name="csX1" fmla="*/ 0 w 2346798"/>
                <a:gd name="csY1" fmla="*/ 0 h 1897555"/>
                <a:gd name="csX2" fmla="*/ 2346798 w 2346798"/>
                <a:gd name="csY2" fmla="*/ 1806115 h 1897555"/>
                <a:gd name="csX3" fmla="*/ 91440 w 2346798"/>
                <a:gd name="csY3" fmla="*/ 1897555 h 1897555"/>
                <a:gd name="csX0" fmla="*/ 0 w 2346798"/>
                <a:gd name="csY0" fmla="*/ 0 h 1897555"/>
                <a:gd name="csX1" fmla="*/ 2346798 w 2346798"/>
                <a:gd name="csY1" fmla="*/ 1806115 h 1897555"/>
                <a:gd name="csX0" fmla="*/ 0 w 2846540"/>
                <a:gd name="csY0" fmla="*/ 1142008 h 1897555"/>
                <a:gd name="csX1" fmla="*/ 499742 w 2846540"/>
                <a:gd name="csY1" fmla="*/ 0 h 1897555"/>
                <a:gd name="csX2" fmla="*/ 2846540 w 2846540"/>
                <a:gd name="csY2" fmla="*/ 1806115 h 1897555"/>
                <a:gd name="csX3" fmla="*/ 591182 w 2846540"/>
                <a:gd name="csY3" fmla="*/ 1897555 h 1897555"/>
                <a:gd name="csX0" fmla="*/ 499742 w 2846540"/>
                <a:gd name="csY0" fmla="*/ 0 h 1897555"/>
                <a:gd name="csX1" fmla="*/ 2846540 w 2846540"/>
                <a:gd name="csY1" fmla="*/ 1806115 h 1897555"/>
                <a:gd name="csX0" fmla="*/ 0 w 2846540"/>
                <a:gd name="csY0" fmla="*/ 1142008 h 2420217"/>
                <a:gd name="csX1" fmla="*/ 499742 w 2846540"/>
                <a:gd name="csY1" fmla="*/ 0 h 2420217"/>
                <a:gd name="csX2" fmla="*/ 2846540 w 2846540"/>
                <a:gd name="csY2" fmla="*/ 1806115 h 2420217"/>
                <a:gd name="csX3" fmla="*/ 2680096 w 2846540"/>
                <a:gd name="csY3" fmla="*/ 2420217 h 2420217"/>
                <a:gd name="csX0" fmla="*/ 499742 w 2846540"/>
                <a:gd name="csY0" fmla="*/ 0 h 2420217"/>
                <a:gd name="csX1" fmla="*/ 2846540 w 2846540"/>
                <a:gd name="csY1" fmla="*/ 1806115 h 2420217"/>
                <a:gd name="csX0" fmla="*/ 0 w 4781904"/>
                <a:gd name="csY0" fmla="*/ 0 h 2607203"/>
                <a:gd name="csX1" fmla="*/ 2435106 w 4781904"/>
                <a:gd name="csY1" fmla="*/ 186986 h 2607203"/>
                <a:gd name="csX2" fmla="*/ 4781904 w 4781904"/>
                <a:gd name="csY2" fmla="*/ 1993101 h 2607203"/>
                <a:gd name="csX3" fmla="*/ 4615460 w 4781904"/>
                <a:gd name="csY3" fmla="*/ 2607203 h 2607203"/>
                <a:gd name="csX0" fmla="*/ 2435106 w 4781904"/>
                <a:gd name="csY0" fmla="*/ 186986 h 2607203"/>
                <a:gd name="csX1" fmla="*/ 4781904 w 4781904"/>
                <a:gd name="csY1" fmla="*/ 1993101 h 2607203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781904 w 5617833"/>
                <a:gd name="csY1" fmla="*/ 1993101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706706 w 5617833"/>
                <a:gd name="csY1" fmla="*/ 1959066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706706 w 5617833"/>
                <a:gd name="csY1" fmla="*/ 1959066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4781904 w 5617833"/>
                <a:gd name="csY2" fmla="*/ 1993101 h 2894788"/>
                <a:gd name="csX3" fmla="*/ 5617833 w 5617833"/>
                <a:gd name="csY3" fmla="*/ 2894788 h 2894788"/>
                <a:gd name="csX0" fmla="*/ 2435106 w 5617833"/>
                <a:gd name="csY0" fmla="*/ 186986 h 2894788"/>
                <a:gd name="csX1" fmla="*/ 4598784 w 5617833"/>
                <a:gd name="csY1" fmla="*/ 1396801 h 2894788"/>
                <a:gd name="csX0" fmla="*/ 0 w 5617833"/>
                <a:gd name="csY0" fmla="*/ 0 h 2894788"/>
                <a:gd name="csX1" fmla="*/ 2435106 w 5617833"/>
                <a:gd name="csY1" fmla="*/ 186986 h 2894788"/>
                <a:gd name="csX2" fmla="*/ 5617833 w 5617833"/>
                <a:gd name="csY2" fmla="*/ 2894788 h 2894788"/>
                <a:gd name="csX0" fmla="*/ 2435106 w 5617833"/>
                <a:gd name="csY0" fmla="*/ 186986 h 2894788"/>
                <a:gd name="csX1" fmla="*/ 4598784 w 5617833"/>
                <a:gd name="csY1" fmla="*/ 1396801 h 2894788"/>
                <a:gd name="csX0" fmla="*/ 0 w 4612692"/>
                <a:gd name="csY0" fmla="*/ 0 h 1396801"/>
                <a:gd name="csX1" fmla="*/ 2435106 w 4612692"/>
                <a:gd name="csY1" fmla="*/ 186986 h 1396801"/>
                <a:gd name="csX0" fmla="*/ 2435106 w 4612692"/>
                <a:gd name="csY0" fmla="*/ 186986 h 1396801"/>
                <a:gd name="csX1" fmla="*/ 4598784 w 4612692"/>
                <a:gd name="csY1" fmla="*/ 1396801 h 1396801"/>
                <a:gd name="csX0" fmla="*/ 0 w 4773530"/>
                <a:gd name="csY0" fmla="*/ 0 h 1938485"/>
                <a:gd name="csX1" fmla="*/ 2435106 w 4773530"/>
                <a:gd name="csY1" fmla="*/ 186986 h 1938485"/>
                <a:gd name="csX0" fmla="*/ 2435106 w 4773530"/>
                <a:gd name="csY0" fmla="*/ 186986 h 1938485"/>
                <a:gd name="csX1" fmla="*/ 4761322 w 4773530"/>
                <a:gd name="csY1" fmla="*/ 1938485 h 1938485"/>
                <a:gd name="csX0" fmla="*/ 0 w 4761322"/>
                <a:gd name="csY0" fmla="*/ 0 h 1938485"/>
                <a:gd name="csX1" fmla="*/ 2435106 w 4761322"/>
                <a:gd name="csY1" fmla="*/ 186986 h 1938485"/>
                <a:gd name="csX0" fmla="*/ 2435106 w 4761322"/>
                <a:gd name="csY0" fmla="*/ 186986 h 1938485"/>
                <a:gd name="csX1" fmla="*/ 4761322 w 4761322"/>
                <a:gd name="csY1" fmla="*/ 1938485 h 1938485"/>
                <a:gd name="csX0" fmla="*/ 0 w 4761322"/>
                <a:gd name="csY0" fmla="*/ 413003 h 2351488"/>
                <a:gd name="csX1" fmla="*/ 2435106 w 4761322"/>
                <a:gd name="csY1" fmla="*/ 599989 h 2351488"/>
                <a:gd name="csX0" fmla="*/ 1710036 w 4761322"/>
                <a:gd name="csY0" fmla="*/ 0 h 2351488"/>
                <a:gd name="csX1" fmla="*/ 4761322 w 4761322"/>
                <a:gd name="csY1" fmla="*/ 2351488 h 2351488"/>
                <a:gd name="csX0" fmla="*/ 0 w 4761322"/>
                <a:gd name="csY0" fmla="*/ 517220 h 2455705"/>
                <a:gd name="csX1" fmla="*/ 2435106 w 4761322"/>
                <a:gd name="csY1" fmla="*/ 704206 h 2455705"/>
                <a:gd name="csX0" fmla="*/ 1379694 w 4761322"/>
                <a:gd name="csY0" fmla="*/ 0 h 2455705"/>
                <a:gd name="csX1" fmla="*/ 4761322 w 4761322"/>
                <a:gd name="csY1" fmla="*/ 2455705 h 2455705"/>
                <a:gd name="csX0" fmla="*/ 0 w 4761322"/>
                <a:gd name="csY0" fmla="*/ 517220 h 2455705"/>
                <a:gd name="csX1" fmla="*/ 747247 w 4761322"/>
                <a:gd name="csY1" fmla="*/ 363069 h 2455705"/>
                <a:gd name="csX0" fmla="*/ 1379694 w 4761322"/>
                <a:gd name="csY0" fmla="*/ 0 h 2455705"/>
                <a:gd name="csX1" fmla="*/ 4761322 w 4761322"/>
                <a:gd name="csY1" fmla="*/ 2455705 h 2455705"/>
                <a:gd name="csX0" fmla="*/ 0 w 6853410"/>
                <a:gd name="csY0" fmla="*/ 0 h 3021303"/>
                <a:gd name="csX1" fmla="*/ 2839335 w 6853410"/>
                <a:gd name="csY1" fmla="*/ 928667 h 3021303"/>
                <a:gd name="csX0" fmla="*/ 3471782 w 6853410"/>
                <a:gd name="csY0" fmla="*/ 565598 h 3021303"/>
                <a:gd name="csX1" fmla="*/ 6853410 w 6853410"/>
                <a:gd name="csY1" fmla="*/ 3021303 h 3021303"/>
                <a:gd name="csX0" fmla="*/ 0 w 6853410"/>
                <a:gd name="csY0" fmla="*/ 404545 h 3425848"/>
                <a:gd name="csX1" fmla="*/ 694473 w 6853410"/>
                <a:gd name="csY1" fmla="*/ 0 h 3425848"/>
                <a:gd name="csX0" fmla="*/ 3471782 w 6853410"/>
                <a:gd name="csY0" fmla="*/ 970143 h 3425848"/>
                <a:gd name="csX1" fmla="*/ 6853410 w 6853410"/>
                <a:gd name="csY1" fmla="*/ 3425848 h 3425848"/>
                <a:gd name="csX0" fmla="*/ 1453790 w 8307200"/>
                <a:gd name="csY0" fmla="*/ 404545 h 3425848"/>
                <a:gd name="csX1" fmla="*/ 2148263 w 8307200"/>
                <a:gd name="csY1" fmla="*/ 0 h 3425848"/>
                <a:gd name="csX0" fmla="*/ 0 w 8307200"/>
                <a:gd name="csY0" fmla="*/ 809520 h 3425848"/>
                <a:gd name="csX1" fmla="*/ 8307200 w 8307200"/>
                <a:gd name="csY1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7958918 w 7958918"/>
                <a:gd name="csY1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4874116 w 7958918"/>
                <a:gd name="csY1" fmla="*/ 1840573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4874116 w 7958918"/>
                <a:gd name="csY1" fmla="*/ 1840573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251417 w 7958918"/>
                <a:gd name="csY1" fmla="*/ 1407325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3977802 w 7958918"/>
                <a:gd name="csY1" fmla="*/ 951670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806556 w 7958918"/>
                <a:gd name="csY1" fmla="*/ 1114972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679116 w 7958918"/>
                <a:gd name="csY1" fmla="*/ 1162995 h 3425848"/>
                <a:gd name="csX2" fmla="*/ 7958918 w 7958918"/>
                <a:gd name="csY2" fmla="*/ 3425848 h 3425848"/>
                <a:gd name="csX0" fmla="*/ 1105508 w 7958918"/>
                <a:gd name="csY0" fmla="*/ 404545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679116 w 7958918"/>
                <a:gd name="csY1" fmla="*/ 1162995 h 3425848"/>
                <a:gd name="csX2" fmla="*/ 7958918 w 7958918"/>
                <a:gd name="csY2" fmla="*/ 3425848 h 3425848"/>
                <a:gd name="csX0" fmla="*/ 827141 w 7958918"/>
                <a:gd name="csY0" fmla="*/ 52044 h 3425848"/>
                <a:gd name="csX1" fmla="*/ 1799981 w 7958918"/>
                <a:gd name="csY1" fmla="*/ 0 h 3425848"/>
                <a:gd name="csX0" fmla="*/ 0 w 7958918"/>
                <a:gd name="csY0" fmla="*/ 740651 h 3425848"/>
                <a:gd name="csX1" fmla="*/ 5679116 w 7958918"/>
                <a:gd name="csY1" fmla="*/ 1162995 h 3425848"/>
                <a:gd name="csX2" fmla="*/ 7958918 w 7958918"/>
                <a:gd name="csY2" fmla="*/ 3425848 h 3425848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7958918"/>
                <a:gd name="csY0" fmla="*/ 243071 h 3616875"/>
                <a:gd name="csX1" fmla="*/ 1644835 w 7958918"/>
                <a:gd name="csY1" fmla="*/ 0 h 3616875"/>
                <a:gd name="csX0" fmla="*/ 0 w 7958918"/>
                <a:gd name="csY0" fmla="*/ 931678 h 3616875"/>
                <a:gd name="csX1" fmla="*/ 5679116 w 7958918"/>
                <a:gd name="csY1" fmla="*/ 1354022 h 3616875"/>
                <a:gd name="csX2" fmla="*/ 7958918 w 7958918"/>
                <a:gd name="csY2" fmla="*/ 3616875 h 3616875"/>
                <a:gd name="csX0" fmla="*/ 827141 w 8586366"/>
                <a:gd name="csY0" fmla="*/ 243071 h 4399186"/>
                <a:gd name="csX1" fmla="*/ 1644835 w 8586366"/>
                <a:gd name="csY1" fmla="*/ 0 h 4399186"/>
                <a:gd name="csX0" fmla="*/ 0 w 8586366"/>
                <a:gd name="csY0" fmla="*/ 931678 h 4399186"/>
                <a:gd name="csX1" fmla="*/ 5679116 w 8586366"/>
                <a:gd name="csY1" fmla="*/ 1354022 h 4399186"/>
                <a:gd name="csX2" fmla="*/ 8586366 w 8586366"/>
                <a:gd name="csY2" fmla="*/ 4399186 h 4399186"/>
                <a:gd name="csX0" fmla="*/ 827141 w 8586366"/>
                <a:gd name="csY0" fmla="*/ 243071 h 4399186"/>
                <a:gd name="csX1" fmla="*/ 1644835 w 8586366"/>
                <a:gd name="csY1" fmla="*/ 0 h 4399186"/>
                <a:gd name="csX0" fmla="*/ 0 w 8586366"/>
                <a:gd name="csY0" fmla="*/ 931678 h 4399186"/>
                <a:gd name="csX1" fmla="*/ 5624499 w 8586366"/>
                <a:gd name="csY1" fmla="*/ 1374603 h 4399186"/>
                <a:gd name="csX2" fmla="*/ 8586366 w 8586366"/>
                <a:gd name="csY2" fmla="*/ 4399186 h 4399186"/>
                <a:gd name="csX0" fmla="*/ 984398 w 8743623"/>
                <a:gd name="csY0" fmla="*/ 243071 h 4399186"/>
                <a:gd name="csX1" fmla="*/ 1802092 w 8743623"/>
                <a:gd name="csY1" fmla="*/ 0 h 4399186"/>
                <a:gd name="csX0" fmla="*/ 0 w 8743623"/>
                <a:gd name="csY0" fmla="*/ 845401 h 4399186"/>
                <a:gd name="csX1" fmla="*/ 5781756 w 8743623"/>
                <a:gd name="csY1" fmla="*/ 1374603 h 4399186"/>
                <a:gd name="csX2" fmla="*/ 8743623 w 8743623"/>
                <a:gd name="csY2" fmla="*/ 4399186 h 4399186"/>
                <a:gd name="csX0" fmla="*/ 984398 w 8743623"/>
                <a:gd name="csY0" fmla="*/ 1177563 h 5333678"/>
                <a:gd name="csX1" fmla="*/ 783478 w 8743623"/>
                <a:gd name="csY1" fmla="*/ 1159 h 5333678"/>
                <a:gd name="csX2" fmla="*/ 1802092 w 8743623"/>
                <a:gd name="csY2" fmla="*/ 934492 h 5333678"/>
                <a:gd name="csX0" fmla="*/ 0 w 8743623"/>
                <a:gd name="csY0" fmla="*/ 1779893 h 5333678"/>
                <a:gd name="csX1" fmla="*/ 5781756 w 8743623"/>
                <a:gd name="csY1" fmla="*/ 2309095 h 5333678"/>
                <a:gd name="csX2" fmla="*/ 8743623 w 8743623"/>
                <a:gd name="csY2" fmla="*/ 5333678 h 5333678"/>
                <a:gd name="csX0" fmla="*/ 320788 w 8743623"/>
                <a:gd name="csY0" fmla="*/ 80 h 5686745"/>
                <a:gd name="csX1" fmla="*/ 783478 w 8743623"/>
                <a:gd name="csY1" fmla="*/ 354226 h 5686745"/>
                <a:gd name="csX2" fmla="*/ 1802092 w 8743623"/>
                <a:gd name="csY2" fmla="*/ 1287559 h 5686745"/>
                <a:gd name="csX0" fmla="*/ 0 w 8743623"/>
                <a:gd name="csY0" fmla="*/ 2132960 h 5686745"/>
                <a:gd name="csX1" fmla="*/ 5781756 w 8743623"/>
                <a:gd name="csY1" fmla="*/ 2662162 h 5686745"/>
                <a:gd name="csX2" fmla="*/ 8743623 w 8743623"/>
                <a:gd name="csY2" fmla="*/ 5686745 h 5686745"/>
                <a:gd name="csX0" fmla="*/ 320788 w 8743623"/>
                <a:gd name="csY0" fmla="*/ 832806 h 6519471"/>
                <a:gd name="csX1" fmla="*/ 783478 w 8743623"/>
                <a:gd name="csY1" fmla="*/ 1186952 h 6519471"/>
                <a:gd name="csX2" fmla="*/ 1089973 w 8743623"/>
                <a:gd name="csY2" fmla="*/ 0 h 6519471"/>
                <a:gd name="csX0" fmla="*/ 0 w 8743623"/>
                <a:gd name="csY0" fmla="*/ 2965686 h 6519471"/>
                <a:gd name="csX1" fmla="*/ 5781756 w 8743623"/>
                <a:gd name="csY1" fmla="*/ 3494888 h 6519471"/>
                <a:gd name="csX2" fmla="*/ 8743623 w 8743623"/>
                <a:gd name="csY2" fmla="*/ 6519471 h 6519471"/>
                <a:gd name="csX0" fmla="*/ 320788 w 8743623"/>
                <a:gd name="csY0" fmla="*/ 832806 h 6519471"/>
                <a:gd name="csX1" fmla="*/ 258767 w 8743623"/>
                <a:gd name="csY1" fmla="*/ 255506 h 6519471"/>
                <a:gd name="csX2" fmla="*/ 1089973 w 8743623"/>
                <a:gd name="csY2" fmla="*/ 0 h 6519471"/>
                <a:gd name="csX0" fmla="*/ 0 w 8743623"/>
                <a:gd name="csY0" fmla="*/ 2965686 h 6519471"/>
                <a:gd name="csX1" fmla="*/ 5781756 w 8743623"/>
                <a:gd name="csY1" fmla="*/ 3494888 h 6519471"/>
                <a:gd name="csX2" fmla="*/ 8743623 w 8743623"/>
                <a:gd name="csY2" fmla="*/ 6519471 h 6519471"/>
                <a:gd name="csX0" fmla="*/ 320788 w 8743623"/>
                <a:gd name="csY0" fmla="*/ 832806 h 6519471"/>
                <a:gd name="csX1" fmla="*/ 258767 w 8743623"/>
                <a:gd name="csY1" fmla="*/ 255506 h 6519471"/>
                <a:gd name="csX2" fmla="*/ 1089973 w 8743623"/>
                <a:gd name="csY2" fmla="*/ 0 h 6519471"/>
                <a:gd name="csX0" fmla="*/ 0 w 8743623"/>
                <a:gd name="csY0" fmla="*/ 2965686 h 6519471"/>
                <a:gd name="csX1" fmla="*/ 5714510 w 8743623"/>
                <a:gd name="csY1" fmla="*/ 3085931 h 6519471"/>
                <a:gd name="csX2" fmla="*/ 8743623 w 8743623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469041 w 8498154"/>
                <a:gd name="csY1" fmla="*/ 3085931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713475 w 8498154"/>
                <a:gd name="csY1" fmla="*/ 2754959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713475 w 8498154"/>
                <a:gd name="csY1" fmla="*/ 2754959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5713475 w 8498154"/>
                <a:gd name="csY1" fmla="*/ 2754959 h 6519471"/>
                <a:gd name="csX2" fmla="*/ 8498154 w 8498154"/>
                <a:gd name="csY2" fmla="*/ 6519471 h 6519471"/>
                <a:gd name="csX0" fmla="*/ 75319 w 8498154"/>
                <a:gd name="csY0" fmla="*/ 832806 h 6519471"/>
                <a:gd name="csX1" fmla="*/ 13298 w 8498154"/>
                <a:gd name="csY1" fmla="*/ 255506 h 6519471"/>
                <a:gd name="csX2" fmla="*/ 844504 w 8498154"/>
                <a:gd name="csY2" fmla="*/ 0 h 6519471"/>
                <a:gd name="csX0" fmla="*/ 2766566 w 8498154"/>
                <a:gd name="csY0" fmla="*/ 701502 h 6519471"/>
                <a:gd name="csX1" fmla="*/ 6084957 w 8498154"/>
                <a:gd name="csY1" fmla="*/ 3049272 h 6519471"/>
                <a:gd name="csX2" fmla="*/ 8498154 w 8498154"/>
                <a:gd name="csY2" fmla="*/ 6519471 h 6519471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2766566 w 8036044"/>
                <a:gd name="csY0" fmla="*/ 701502 h 6712043"/>
                <a:gd name="csX1" fmla="*/ 6084957 w 8036044"/>
                <a:gd name="csY1" fmla="*/ 3049272 h 6712043"/>
                <a:gd name="csX2" fmla="*/ 8036044 w 8036044"/>
                <a:gd name="csY2" fmla="*/ 6712043 h 6712043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2766566 w 8036044"/>
                <a:gd name="csY0" fmla="*/ 701502 h 6712043"/>
                <a:gd name="csX1" fmla="*/ 6016401 w 8036044"/>
                <a:gd name="csY1" fmla="*/ 3111979 h 6712043"/>
                <a:gd name="csX2" fmla="*/ 8036044 w 8036044"/>
                <a:gd name="csY2" fmla="*/ 6712043 h 6712043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2766566 w 8036044"/>
                <a:gd name="csY0" fmla="*/ 701502 h 6712043"/>
                <a:gd name="csX1" fmla="*/ 6016401 w 8036044"/>
                <a:gd name="csY1" fmla="*/ 3111979 h 6712043"/>
                <a:gd name="csX2" fmla="*/ 8036044 w 8036044"/>
                <a:gd name="csY2" fmla="*/ 6712043 h 6712043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3616399 w 8036044"/>
                <a:gd name="csY0" fmla="*/ 1782484 h 6712043"/>
                <a:gd name="csX1" fmla="*/ 6016401 w 8036044"/>
                <a:gd name="csY1" fmla="*/ 3111979 h 6712043"/>
                <a:gd name="csX2" fmla="*/ 8036044 w 8036044"/>
                <a:gd name="csY2" fmla="*/ 6712043 h 6712043"/>
                <a:gd name="csX0" fmla="*/ 75319 w 8036044"/>
                <a:gd name="csY0" fmla="*/ 832806 h 6712043"/>
                <a:gd name="csX1" fmla="*/ 13298 w 8036044"/>
                <a:gd name="csY1" fmla="*/ 255506 h 6712043"/>
                <a:gd name="csX2" fmla="*/ 844504 w 8036044"/>
                <a:gd name="csY2" fmla="*/ 0 h 6712043"/>
                <a:gd name="csX0" fmla="*/ 3616399 w 8036044"/>
                <a:gd name="csY0" fmla="*/ 1782484 h 6712043"/>
                <a:gd name="csX1" fmla="*/ 6088462 w 8036044"/>
                <a:gd name="csY1" fmla="*/ 2716082 h 6712043"/>
                <a:gd name="csX2" fmla="*/ 8036044 w 8036044"/>
                <a:gd name="csY2" fmla="*/ 6712043 h 6712043"/>
                <a:gd name="csX0" fmla="*/ 75319 w 6868679"/>
                <a:gd name="csY0" fmla="*/ 832806 h 4054501"/>
                <a:gd name="csX1" fmla="*/ 13298 w 6868679"/>
                <a:gd name="csY1" fmla="*/ 255506 h 4054501"/>
                <a:gd name="csX2" fmla="*/ 844504 w 6868679"/>
                <a:gd name="csY2" fmla="*/ 0 h 4054501"/>
                <a:gd name="csX0" fmla="*/ 3616399 w 6868679"/>
                <a:gd name="csY0" fmla="*/ 1782484 h 4054501"/>
                <a:gd name="csX1" fmla="*/ 6088462 w 6868679"/>
                <a:gd name="csY1" fmla="*/ 2716082 h 4054501"/>
                <a:gd name="csX2" fmla="*/ 6868679 w 6868679"/>
                <a:gd name="csY2" fmla="*/ 4054501 h 4054501"/>
                <a:gd name="csX0" fmla="*/ 75319 w 6868679"/>
                <a:gd name="csY0" fmla="*/ 832806 h 4054501"/>
                <a:gd name="csX1" fmla="*/ 13298 w 6868679"/>
                <a:gd name="csY1" fmla="*/ 255506 h 4054501"/>
                <a:gd name="csX2" fmla="*/ 844504 w 6868679"/>
                <a:gd name="csY2" fmla="*/ 0 h 4054501"/>
                <a:gd name="csX0" fmla="*/ 3616399 w 6868679"/>
                <a:gd name="csY0" fmla="*/ 1782484 h 4054501"/>
                <a:gd name="csX1" fmla="*/ 6088462 w 6868679"/>
                <a:gd name="csY1" fmla="*/ 2716082 h 4054501"/>
                <a:gd name="csX2" fmla="*/ 6868679 w 6868679"/>
                <a:gd name="csY2" fmla="*/ 4054501 h 4054501"/>
                <a:gd name="csX0" fmla="*/ 75319 w 6868679"/>
                <a:gd name="csY0" fmla="*/ 832806 h 4054501"/>
                <a:gd name="csX1" fmla="*/ 13298 w 6868679"/>
                <a:gd name="csY1" fmla="*/ 255506 h 4054501"/>
                <a:gd name="csX2" fmla="*/ 844504 w 6868679"/>
                <a:gd name="csY2" fmla="*/ 0 h 4054501"/>
                <a:gd name="csX0" fmla="*/ 3616399 w 6868679"/>
                <a:gd name="csY0" fmla="*/ 1782484 h 4054501"/>
                <a:gd name="csX1" fmla="*/ 5571126 w 6868679"/>
                <a:gd name="csY1" fmla="*/ 2468537 h 4054501"/>
                <a:gd name="csX2" fmla="*/ 6868679 w 6868679"/>
                <a:gd name="csY2" fmla="*/ 4054501 h 4054501"/>
                <a:gd name="csX0" fmla="*/ 75319 w 6868679"/>
                <a:gd name="csY0" fmla="*/ 832806 h 4054501"/>
                <a:gd name="csX1" fmla="*/ 13298 w 6868679"/>
                <a:gd name="csY1" fmla="*/ 255506 h 4054501"/>
                <a:gd name="csX2" fmla="*/ 844504 w 6868679"/>
                <a:gd name="csY2" fmla="*/ 0 h 4054501"/>
                <a:gd name="csX0" fmla="*/ 3616399 w 6868679"/>
                <a:gd name="csY0" fmla="*/ 1782484 h 4054501"/>
                <a:gd name="csX1" fmla="*/ 5571126 w 6868679"/>
                <a:gd name="csY1" fmla="*/ 2468537 h 4054501"/>
                <a:gd name="csX2" fmla="*/ 6868679 w 6868679"/>
                <a:gd name="csY2" fmla="*/ 4054501 h 4054501"/>
                <a:gd name="csX0" fmla="*/ 75319 w 6868679"/>
                <a:gd name="csY0" fmla="*/ 832806 h 4054501"/>
                <a:gd name="csX1" fmla="*/ 13298 w 6868679"/>
                <a:gd name="csY1" fmla="*/ 255506 h 4054501"/>
                <a:gd name="csX2" fmla="*/ 844504 w 6868679"/>
                <a:gd name="csY2" fmla="*/ 0 h 4054501"/>
                <a:gd name="csX0" fmla="*/ 3616399 w 6868679"/>
                <a:gd name="csY0" fmla="*/ 1782484 h 4054501"/>
                <a:gd name="csX1" fmla="*/ 5571126 w 6868679"/>
                <a:gd name="csY1" fmla="*/ 2468537 h 4054501"/>
                <a:gd name="csX2" fmla="*/ 6868679 w 6868679"/>
                <a:gd name="csY2" fmla="*/ 4054501 h 4054501"/>
                <a:gd name="csX0" fmla="*/ 75319 w 6868679"/>
                <a:gd name="csY0" fmla="*/ 832806 h 4054501"/>
                <a:gd name="csX1" fmla="*/ 13298 w 6868679"/>
                <a:gd name="csY1" fmla="*/ 255506 h 4054501"/>
                <a:gd name="csX2" fmla="*/ 844504 w 6868679"/>
                <a:gd name="csY2" fmla="*/ 0 h 4054501"/>
                <a:gd name="csX0" fmla="*/ 3616399 w 6868679"/>
                <a:gd name="csY0" fmla="*/ 1782484 h 4054501"/>
                <a:gd name="csX1" fmla="*/ 5571126 w 6868679"/>
                <a:gd name="csY1" fmla="*/ 2468537 h 4054501"/>
                <a:gd name="csX2" fmla="*/ 6868679 w 6868679"/>
                <a:gd name="csY2" fmla="*/ 4054501 h 4054501"/>
                <a:gd name="csX0" fmla="*/ 75319 w 6868679"/>
                <a:gd name="csY0" fmla="*/ 832806 h 4054501"/>
                <a:gd name="csX1" fmla="*/ 13298 w 6868679"/>
                <a:gd name="csY1" fmla="*/ 255506 h 4054501"/>
                <a:gd name="csX2" fmla="*/ 844504 w 6868679"/>
                <a:gd name="csY2" fmla="*/ 0 h 4054501"/>
                <a:gd name="csX0" fmla="*/ 3616399 w 6868679"/>
                <a:gd name="csY0" fmla="*/ 1782484 h 4054501"/>
                <a:gd name="csX1" fmla="*/ 5571126 w 6868679"/>
                <a:gd name="csY1" fmla="*/ 2468537 h 4054501"/>
                <a:gd name="csX2" fmla="*/ 6868679 w 6868679"/>
                <a:gd name="csY2" fmla="*/ 4054501 h 4054501"/>
                <a:gd name="csX0" fmla="*/ 75319 w 6627438"/>
                <a:gd name="csY0" fmla="*/ 832806 h 3463233"/>
                <a:gd name="csX1" fmla="*/ 13298 w 6627438"/>
                <a:gd name="csY1" fmla="*/ 255506 h 3463233"/>
                <a:gd name="csX2" fmla="*/ 844504 w 6627438"/>
                <a:gd name="csY2" fmla="*/ 0 h 3463233"/>
                <a:gd name="csX0" fmla="*/ 3616399 w 6627438"/>
                <a:gd name="csY0" fmla="*/ 1782484 h 3463233"/>
                <a:gd name="csX1" fmla="*/ 5571126 w 6627438"/>
                <a:gd name="csY1" fmla="*/ 2468537 h 3463233"/>
                <a:gd name="csX2" fmla="*/ 6627438 w 6627438"/>
                <a:gd name="csY2" fmla="*/ 3463233 h 3463233"/>
                <a:gd name="csX0" fmla="*/ 75319 w 6627438"/>
                <a:gd name="csY0" fmla="*/ 832806 h 3463233"/>
                <a:gd name="csX1" fmla="*/ 13298 w 6627438"/>
                <a:gd name="csY1" fmla="*/ 255506 h 3463233"/>
                <a:gd name="csX2" fmla="*/ 844504 w 6627438"/>
                <a:gd name="csY2" fmla="*/ 0 h 3463233"/>
                <a:gd name="csX0" fmla="*/ 3616399 w 6627438"/>
                <a:gd name="csY0" fmla="*/ 1782484 h 3463233"/>
                <a:gd name="csX1" fmla="*/ 5571126 w 6627438"/>
                <a:gd name="csY1" fmla="*/ 2468537 h 3463233"/>
                <a:gd name="csX2" fmla="*/ 6627438 w 6627438"/>
                <a:gd name="csY2" fmla="*/ 3463233 h 3463233"/>
                <a:gd name="csX0" fmla="*/ 75319 w 5571126"/>
                <a:gd name="csY0" fmla="*/ 832806 h 2468537"/>
                <a:gd name="csX1" fmla="*/ 13298 w 5571126"/>
                <a:gd name="csY1" fmla="*/ 255506 h 2468537"/>
                <a:gd name="csX2" fmla="*/ 844504 w 5571126"/>
                <a:gd name="csY2" fmla="*/ 0 h 2468537"/>
                <a:gd name="csX0" fmla="*/ 3616399 w 5571126"/>
                <a:gd name="csY0" fmla="*/ 1782484 h 2468537"/>
                <a:gd name="csX1" fmla="*/ 5571126 w 5571126"/>
                <a:gd name="csY1" fmla="*/ 2468537 h 2468537"/>
                <a:gd name="csX0" fmla="*/ 75319 w 6106713"/>
                <a:gd name="csY0" fmla="*/ 832806 h 2764516"/>
                <a:gd name="csX1" fmla="*/ 13298 w 6106713"/>
                <a:gd name="csY1" fmla="*/ 255506 h 2764516"/>
                <a:gd name="csX2" fmla="*/ 844504 w 6106713"/>
                <a:gd name="csY2" fmla="*/ 0 h 2764516"/>
                <a:gd name="csX0" fmla="*/ 3616399 w 6106713"/>
                <a:gd name="csY0" fmla="*/ 1782484 h 2764516"/>
                <a:gd name="csX1" fmla="*/ 6106713 w 6106713"/>
                <a:gd name="csY1" fmla="*/ 2764516 h 2764516"/>
                <a:gd name="csX0" fmla="*/ 75319 w 6106713"/>
                <a:gd name="csY0" fmla="*/ 832806 h 2764516"/>
                <a:gd name="csX1" fmla="*/ 13298 w 6106713"/>
                <a:gd name="csY1" fmla="*/ 255506 h 2764516"/>
                <a:gd name="csX2" fmla="*/ 844504 w 6106713"/>
                <a:gd name="csY2" fmla="*/ 0 h 2764516"/>
                <a:gd name="csX0" fmla="*/ 3616399 w 6106713"/>
                <a:gd name="csY0" fmla="*/ 1782484 h 2764516"/>
                <a:gd name="csX1" fmla="*/ 6106713 w 6106713"/>
                <a:gd name="csY1" fmla="*/ 2764516 h 2764516"/>
                <a:gd name="csX0" fmla="*/ 75319 w 6276585"/>
                <a:gd name="csY0" fmla="*/ 832806 h 2921749"/>
                <a:gd name="csX1" fmla="*/ 13298 w 6276585"/>
                <a:gd name="csY1" fmla="*/ 255506 h 2921749"/>
                <a:gd name="csX2" fmla="*/ 844504 w 6276585"/>
                <a:gd name="csY2" fmla="*/ 0 h 2921749"/>
                <a:gd name="csX0" fmla="*/ 3616399 w 6276585"/>
                <a:gd name="csY0" fmla="*/ 1782484 h 2921749"/>
                <a:gd name="csX1" fmla="*/ 6276585 w 6276585"/>
                <a:gd name="csY1" fmla="*/ 2921749 h 2921749"/>
                <a:gd name="csX0" fmla="*/ 75319 w 6276585"/>
                <a:gd name="csY0" fmla="*/ 832806 h 2921749"/>
                <a:gd name="csX1" fmla="*/ 13298 w 6276585"/>
                <a:gd name="csY1" fmla="*/ 255506 h 2921749"/>
                <a:gd name="csX2" fmla="*/ 844504 w 6276585"/>
                <a:gd name="csY2" fmla="*/ 0 h 2921749"/>
                <a:gd name="csX0" fmla="*/ 4160867 w 6276585"/>
                <a:gd name="csY0" fmla="*/ 1319196 h 2921749"/>
                <a:gd name="csX1" fmla="*/ 6276585 w 6276585"/>
                <a:gd name="csY1" fmla="*/ 2921749 h 2921749"/>
                <a:gd name="csX0" fmla="*/ 75319 w 6503098"/>
                <a:gd name="csY0" fmla="*/ 832806 h 4403548"/>
                <a:gd name="csX1" fmla="*/ 13298 w 6503098"/>
                <a:gd name="csY1" fmla="*/ 255506 h 4403548"/>
                <a:gd name="csX2" fmla="*/ 844504 w 6503098"/>
                <a:gd name="csY2" fmla="*/ 0 h 4403548"/>
                <a:gd name="csX0" fmla="*/ 4160867 w 6503098"/>
                <a:gd name="csY0" fmla="*/ 1319196 h 4403548"/>
                <a:gd name="csX1" fmla="*/ 6503098 w 6503098"/>
                <a:gd name="csY1" fmla="*/ 4403548 h 4403548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160867 w 7523510"/>
                <a:gd name="csY0" fmla="*/ 1319196 h 6083987"/>
                <a:gd name="csX1" fmla="*/ 7523510 w 7523510"/>
                <a:gd name="csY1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160867 w 7523510"/>
                <a:gd name="csY0" fmla="*/ 1319196 h 6083987"/>
                <a:gd name="csX1" fmla="*/ 6132222 w 7523510"/>
                <a:gd name="csY1" fmla="*/ 3587843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160867 w 7523510"/>
                <a:gd name="csY0" fmla="*/ 1319196 h 6083987"/>
                <a:gd name="csX1" fmla="*/ 6132222 w 7523510"/>
                <a:gd name="csY1" fmla="*/ 3587843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160867 w 7523510"/>
                <a:gd name="csY0" fmla="*/ 1319196 h 6083987"/>
                <a:gd name="csX1" fmla="*/ 6132222 w 7523510"/>
                <a:gd name="csY1" fmla="*/ 3587843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160867 w 7523510"/>
                <a:gd name="csY0" fmla="*/ 1319196 h 6083987"/>
                <a:gd name="csX1" fmla="*/ 6132222 w 7523510"/>
                <a:gd name="csY1" fmla="*/ 3587843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548103 w 7523510"/>
                <a:gd name="csY0" fmla="*/ 1025779 h 6083987"/>
                <a:gd name="csX1" fmla="*/ 6132222 w 7523510"/>
                <a:gd name="csY1" fmla="*/ 3587843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548103 w 7523510"/>
                <a:gd name="csY0" fmla="*/ 1025779 h 6083987"/>
                <a:gd name="csX1" fmla="*/ 5956738 w 7523510"/>
                <a:gd name="csY1" fmla="*/ 3709282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727328 w 7523510"/>
                <a:gd name="csY0" fmla="*/ 718560 h 6083987"/>
                <a:gd name="csX1" fmla="*/ 5956738 w 7523510"/>
                <a:gd name="csY1" fmla="*/ 3709282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727328 w 7523510"/>
                <a:gd name="csY0" fmla="*/ 718560 h 6083987"/>
                <a:gd name="csX1" fmla="*/ 5956738 w 7523510"/>
                <a:gd name="csY1" fmla="*/ 3709282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727328 w 7523510"/>
                <a:gd name="csY0" fmla="*/ 718560 h 6083987"/>
                <a:gd name="csX1" fmla="*/ 5851916 w 7523510"/>
                <a:gd name="csY1" fmla="*/ 3822530 h 6083987"/>
                <a:gd name="csX2" fmla="*/ 7523510 w 7523510"/>
                <a:gd name="csY2" fmla="*/ 6083987 h 6083987"/>
                <a:gd name="csX0" fmla="*/ 75319 w 7523510"/>
                <a:gd name="csY0" fmla="*/ 832806 h 6083987"/>
                <a:gd name="csX1" fmla="*/ 13298 w 7523510"/>
                <a:gd name="csY1" fmla="*/ 255506 h 6083987"/>
                <a:gd name="csX2" fmla="*/ 844504 w 7523510"/>
                <a:gd name="csY2" fmla="*/ 0 h 6083987"/>
                <a:gd name="csX0" fmla="*/ 4838234 w 7523510"/>
                <a:gd name="csY0" fmla="*/ 621456 h 6083987"/>
                <a:gd name="csX1" fmla="*/ 5851916 w 7523510"/>
                <a:gd name="csY1" fmla="*/ 3822530 h 6083987"/>
                <a:gd name="csX2" fmla="*/ 7523510 w 7523510"/>
                <a:gd name="csY2" fmla="*/ 6083987 h 60839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7523510" h="6083987" stroke="0" extrusionOk="0">
                  <a:moveTo>
                    <a:pt x="75319" y="832806"/>
                  </a:moveTo>
                  <a:cubicBezTo>
                    <a:pt x="124187" y="826473"/>
                    <a:pt x="-47787" y="263423"/>
                    <a:pt x="13298" y="255506"/>
                  </a:cubicBezTo>
                  <a:cubicBezTo>
                    <a:pt x="-7343" y="212481"/>
                    <a:pt x="219172" y="193165"/>
                    <a:pt x="844504" y="0"/>
                  </a:cubicBezTo>
                </a:path>
                <a:path w="7523510" h="6083987" fill="none">
                  <a:moveTo>
                    <a:pt x="4838234" y="621456"/>
                  </a:moveTo>
                  <a:cubicBezTo>
                    <a:pt x="4968664" y="1594579"/>
                    <a:pt x="5404370" y="2912108"/>
                    <a:pt x="5851916" y="3822530"/>
                  </a:cubicBezTo>
                  <a:cubicBezTo>
                    <a:pt x="6299462" y="4732952"/>
                    <a:pt x="7075717" y="5506940"/>
                    <a:pt x="7523510" y="6083987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37855A6-0B3B-3D67-EAE8-46017614B8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668" y="4748643"/>
            <a:ext cx="204704" cy="23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53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text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BF2B1E8D-A3AC-C609-42DC-1B9EF6BECC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28118" y="169774"/>
            <a:ext cx="532924" cy="498652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10126" y="0"/>
            <a:ext cx="4333875" cy="51435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983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465" y="373792"/>
            <a:ext cx="3312318" cy="732233"/>
          </a:xfrm>
        </p:spPr>
        <p:txBody>
          <a:bodyPr anchor="t">
            <a:no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10ABD574-A687-8BAA-95C1-773F9C5CCB23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415079" y="1321904"/>
            <a:ext cx="4385521" cy="3519037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buNone/>
              <a:defRPr sz="11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B1585-F472-1DA8-1D5C-712F7F427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3C9EFC6-0447-313F-DE00-429364A55B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71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2 columns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00" y="365793"/>
            <a:ext cx="8382001" cy="436732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18362" y="1066800"/>
            <a:ext cx="3465127" cy="3536185"/>
          </a:xfrm>
          <a:prstGeom prst="round1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983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F200770-36B5-C885-4696-1564CBD48B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3911" y="1083948"/>
            <a:ext cx="2057400" cy="3519037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9C3BD402-96FF-137E-6E50-E641A98D6D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46605" y="1083948"/>
            <a:ext cx="2057400" cy="3519037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D50BC1-2346-C568-B767-FE533592D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1869" y="4748643"/>
            <a:ext cx="174162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18E932C-D3F4-45FA-54C5-7968D1FC2F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20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lumn, 2 images and call out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73365"/>
            <a:ext cx="836633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D371BFA-4C6A-BCB8-2FCB-2A0BE465E0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079" y="1080350"/>
            <a:ext cx="2390459" cy="3320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1D312E-5E65-743C-35E7-A0FA1B22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733703-3DEF-DFDF-DE02-0C5F841BD0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58341" y="1080350"/>
            <a:ext cx="2328460" cy="3320200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D6D17B2-01FB-FDF1-2AC1-28BC646E1E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86710" y="1080350"/>
            <a:ext cx="2390459" cy="3320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095760B-B76A-6CBC-AD88-792385A39F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43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2 columns and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163" y="365673"/>
            <a:ext cx="8378596" cy="45957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9643CA31-64C8-0858-1989-6158AE883CF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009322" y="1066800"/>
            <a:ext cx="3677478" cy="356118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1BFCC5E-8C30-59E3-9280-30AEF32740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4163" y="1091399"/>
            <a:ext cx="3919237" cy="1480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FC3ABB4D-86B8-0227-5789-F6C8C7DF46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4163" y="2767955"/>
            <a:ext cx="3919237" cy="1480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0DDAE4B-EBA8-CDB3-DEF9-2B1B08010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B17F415-F537-0E62-034F-90A0E14E455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42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21EE24-8664-1989-D4C8-BD76D9960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96594BD2-D479-41F4-2DAF-87C71816F4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73206" y="2843914"/>
            <a:ext cx="4051694" cy="1816807"/>
          </a:xfrm>
          <a:prstGeom prst="round1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B8634F02-C503-1120-8EC2-C59DBE3DD9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708" y="2834040"/>
            <a:ext cx="4051694" cy="1816807"/>
          </a:xfrm>
          <a:prstGeom prst="round1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D6F544B0-F20D-958F-5307-C4ABCDF573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73206" y="885390"/>
            <a:ext cx="4051694" cy="1816807"/>
          </a:xfrm>
          <a:prstGeom prst="round1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77812F09-A90C-9EC7-8696-519217B4BC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708" y="885390"/>
            <a:ext cx="4051694" cy="1816807"/>
          </a:xfrm>
          <a:prstGeom prst="round1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lIns="274320" tIns="274320" rIns="274320" bIns="274320"/>
          <a:lstStyle>
            <a:lvl1pPr marL="0">
              <a:spcBef>
                <a:spcPts val="0"/>
              </a:spcBef>
              <a:spcAft>
                <a:spcPts val="600"/>
              </a:spcAft>
              <a:buNone/>
              <a:defRPr sz="1800" b="1" i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>
              <a:spcBef>
                <a:spcPts val="0"/>
              </a:spcBef>
              <a:spcAft>
                <a:spcPts val="600"/>
              </a:spcAft>
              <a:buNone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AF83A7-62CC-B295-4CEA-FAE28F0545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708" y="4748643"/>
            <a:ext cx="204704" cy="23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05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hart and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86BF7EC-23ED-1DC9-0058-2B65150BC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00600" y="1066801"/>
            <a:ext cx="3886201" cy="358202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30DA264D-468F-3C9C-A11D-944B72DCC150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14338" y="1066800"/>
            <a:ext cx="4157662" cy="35814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065739-CD20-BE46-364C-5CE393370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2" name="Arc 64">
            <a:extLst>
              <a:ext uri="{FF2B5EF4-FFF2-40B4-BE49-F238E27FC236}">
                <a16:creationId xmlns:a16="http://schemas.microsoft.com/office/drawing/2014/main" id="{C28072FA-2EA0-4588-1290-1D149A36F5E6}"/>
              </a:ext>
            </a:extLst>
          </p:cNvPr>
          <p:cNvSpPr/>
          <p:nvPr userDrawn="1"/>
        </p:nvSpPr>
        <p:spPr>
          <a:xfrm rot="6638863">
            <a:off x="5898503" y="779914"/>
            <a:ext cx="6028084" cy="5034911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84957 w 8036044"/>
              <a:gd name="csY1" fmla="*/ 3049272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036044" h="6712043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8036044" h="6712043" fill="none">
                <a:moveTo>
                  <a:pt x="2766566" y="701502"/>
                </a:moveTo>
                <a:cubicBezTo>
                  <a:pt x="4391271" y="1068143"/>
                  <a:pt x="5267076" y="1914144"/>
                  <a:pt x="6016401" y="3111979"/>
                </a:cubicBezTo>
                <a:cubicBezTo>
                  <a:pt x="6765726" y="4309814"/>
                  <a:pt x="6965599" y="5577364"/>
                  <a:pt x="8036044" y="6712043"/>
                </a:cubicBezTo>
              </a:path>
            </a:pathLst>
          </a:custGeom>
          <a:ln w="317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64">
            <a:extLst>
              <a:ext uri="{FF2B5EF4-FFF2-40B4-BE49-F238E27FC236}">
                <a16:creationId xmlns:a16="http://schemas.microsoft.com/office/drawing/2014/main" id="{14A28A70-F3C9-E4B2-FB12-E7D23B61DCA4}"/>
              </a:ext>
            </a:extLst>
          </p:cNvPr>
          <p:cNvSpPr/>
          <p:nvPr userDrawn="1"/>
        </p:nvSpPr>
        <p:spPr>
          <a:xfrm rot="6638863">
            <a:off x="6834891" y="1871642"/>
            <a:ext cx="5489458" cy="2337473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84957 w 8036044"/>
              <a:gd name="csY1" fmla="*/ 3049272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3616399 w 8036044"/>
              <a:gd name="csY0" fmla="*/ 1782484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3616399 w 8036044"/>
              <a:gd name="csY0" fmla="*/ 1782484 h 6712043"/>
              <a:gd name="csX1" fmla="*/ 6088462 w 8036044"/>
              <a:gd name="csY1" fmla="*/ 2716082 h 6712043"/>
              <a:gd name="csX2" fmla="*/ 8036044 w 8036044"/>
              <a:gd name="csY2" fmla="*/ 6712043 h 6712043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6088462 w 6868679"/>
              <a:gd name="csY1" fmla="*/ 2716082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6088462 w 6868679"/>
              <a:gd name="csY1" fmla="*/ 2716082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627438"/>
              <a:gd name="csY0" fmla="*/ 832806 h 3463233"/>
              <a:gd name="csX1" fmla="*/ 13298 w 6627438"/>
              <a:gd name="csY1" fmla="*/ 255506 h 3463233"/>
              <a:gd name="csX2" fmla="*/ 844504 w 6627438"/>
              <a:gd name="csY2" fmla="*/ 0 h 3463233"/>
              <a:gd name="csX0" fmla="*/ 3616399 w 6627438"/>
              <a:gd name="csY0" fmla="*/ 1782484 h 3463233"/>
              <a:gd name="csX1" fmla="*/ 5571126 w 6627438"/>
              <a:gd name="csY1" fmla="*/ 2468537 h 3463233"/>
              <a:gd name="csX2" fmla="*/ 6627438 w 6627438"/>
              <a:gd name="csY2" fmla="*/ 3463233 h 3463233"/>
              <a:gd name="csX0" fmla="*/ 75319 w 6627438"/>
              <a:gd name="csY0" fmla="*/ 832806 h 3463233"/>
              <a:gd name="csX1" fmla="*/ 13298 w 6627438"/>
              <a:gd name="csY1" fmla="*/ 255506 h 3463233"/>
              <a:gd name="csX2" fmla="*/ 844504 w 6627438"/>
              <a:gd name="csY2" fmla="*/ 0 h 3463233"/>
              <a:gd name="csX0" fmla="*/ 3616399 w 6627438"/>
              <a:gd name="csY0" fmla="*/ 1782484 h 3463233"/>
              <a:gd name="csX1" fmla="*/ 5571126 w 6627438"/>
              <a:gd name="csY1" fmla="*/ 2468537 h 3463233"/>
              <a:gd name="csX2" fmla="*/ 6627438 w 6627438"/>
              <a:gd name="csY2" fmla="*/ 3463233 h 3463233"/>
              <a:gd name="csX0" fmla="*/ 75319 w 5571126"/>
              <a:gd name="csY0" fmla="*/ 832806 h 2468537"/>
              <a:gd name="csX1" fmla="*/ 13298 w 5571126"/>
              <a:gd name="csY1" fmla="*/ 255506 h 2468537"/>
              <a:gd name="csX2" fmla="*/ 844504 w 5571126"/>
              <a:gd name="csY2" fmla="*/ 0 h 2468537"/>
              <a:gd name="csX0" fmla="*/ 3616399 w 5571126"/>
              <a:gd name="csY0" fmla="*/ 1782484 h 2468537"/>
              <a:gd name="csX1" fmla="*/ 5571126 w 5571126"/>
              <a:gd name="csY1" fmla="*/ 2468537 h 2468537"/>
              <a:gd name="csX0" fmla="*/ 75319 w 6106713"/>
              <a:gd name="csY0" fmla="*/ 832806 h 2764516"/>
              <a:gd name="csX1" fmla="*/ 13298 w 6106713"/>
              <a:gd name="csY1" fmla="*/ 255506 h 2764516"/>
              <a:gd name="csX2" fmla="*/ 844504 w 6106713"/>
              <a:gd name="csY2" fmla="*/ 0 h 2764516"/>
              <a:gd name="csX0" fmla="*/ 3616399 w 6106713"/>
              <a:gd name="csY0" fmla="*/ 1782484 h 2764516"/>
              <a:gd name="csX1" fmla="*/ 6106713 w 6106713"/>
              <a:gd name="csY1" fmla="*/ 2764516 h 2764516"/>
              <a:gd name="csX0" fmla="*/ 75319 w 6106713"/>
              <a:gd name="csY0" fmla="*/ 832806 h 2764516"/>
              <a:gd name="csX1" fmla="*/ 13298 w 6106713"/>
              <a:gd name="csY1" fmla="*/ 255506 h 2764516"/>
              <a:gd name="csX2" fmla="*/ 844504 w 6106713"/>
              <a:gd name="csY2" fmla="*/ 0 h 2764516"/>
              <a:gd name="csX0" fmla="*/ 3616399 w 6106713"/>
              <a:gd name="csY0" fmla="*/ 1782484 h 2764516"/>
              <a:gd name="csX1" fmla="*/ 6106713 w 6106713"/>
              <a:gd name="csY1" fmla="*/ 2764516 h 2764516"/>
              <a:gd name="csX0" fmla="*/ 75319 w 6276585"/>
              <a:gd name="csY0" fmla="*/ 832806 h 2921749"/>
              <a:gd name="csX1" fmla="*/ 13298 w 6276585"/>
              <a:gd name="csY1" fmla="*/ 255506 h 2921749"/>
              <a:gd name="csX2" fmla="*/ 844504 w 6276585"/>
              <a:gd name="csY2" fmla="*/ 0 h 2921749"/>
              <a:gd name="csX0" fmla="*/ 3616399 w 6276585"/>
              <a:gd name="csY0" fmla="*/ 1782484 h 2921749"/>
              <a:gd name="csX1" fmla="*/ 6276585 w 6276585"/>
              <a:gd name="csY1" fmla="*/ 2921749 h 2921749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6276585" h="2921749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6276585" h="2921749" fill="none">
                <a:moveTo>
                  <a:pt x="3616399" y="1782484"/>
                </a:moveTo>
                <a:cubicBezTo>
                  <a:pt x="4778287" y="1899472"/>
                  <a:pt x="5828792" y="2344702"/>
                  <a:pt x="6276585" y="2921749"/>
                </a:cubicBezTo>
              </a:path>
            </a:pathLst>
          </a:custGeom>
          <a:ln w="31750">
            <a:solidFill>
              <a:schemeClr val="accent1">
                <a:lumMod val="90000"/>
                <a:lumOff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67F06AC-41C4-CC3B-321E-6CA1F6A16F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68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3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458FD2C-C1C9-BD8E-FD72-A3403D5AEC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080" y="1066800"/>
            <a:ext cx="2367878" cy="3562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86BF7EC-23ED-1DC9-0058-2B65150BC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0335" y="1066799"/>
            <a:ext cx="2367879" cy="3562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DDF0DD2-303C-189F-CCDB-DA8AF9CF0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5591" y="1066798"/>
            <a:ext cx="2367879" cy="3562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EA09D7-40B3-A2E0-C4BC-C43163731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6" name="Arc 64">
            <a:extLst>
              <a:ext uri="{FF2B5EF4-FFF2-40B4-BE49-F238E27FC236}">
                <a16:creationId xmlns:a16="http://schemas.microsoft.com/office/drawing/2014/main" id="{75C0369C-F4CE-2C54-4582-D6A49E22044B}"/>
              </a:ext>
            </a:extLst>
          </p:cNvPr>
          <p:cNvSpPr/>
          <p:nvPr userDrawn="1"/>
        </p:nvSpPr>
        <p:spPr>
          <a:xfrm rot="10457617" flipH="1" flipV="1">
            <a:off x="-1843657" y="3739031"/>
            <a:ext cx="7759225" cy="4399186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0 w 7759225"/>
              <a:gd name="csY0" fmla="*/ 243071 h 4399186"/>
              <a:gd name="csX1" fmla="*/ 817694 w 7759225"/>
              <a:gd name="csY1" fmla="*/ 0 h 4399186"/>
              <a:gd name="csX0" fmla="*/ 910841 w 7759225"/>
              <a:gd name="csY0" fmla="*/ 297158 h 4399186"/>
              <a:gd name="csX1" fmla="*/ 4797358 w 7759225"/>
              <a:gd name="csY1" fmla="*/ 1374603 h 4399186"/>
              <a:gd name="csX2" fmla="*/ 7759225 w 7759225"/>
              <a:gd name="csY2" fmla="*/ 4399186 h 4399186"/>
              <a:gd name="csX0" fmla="*/ 0 w 7759225"/>
              <a:gd name="csY0" fmla="*/ 243071 h 4399186"/>
              <a:gd name="csX1" fmla="*/ 817694 w 7759225"/>
              <a:gd name="csY1" fmla="*/ 0 h 4399186"/>
              <a:gd name="csX0" fmla="*/ 910841 w 7759225"/>
              <a:gd name="csY0" fmla="*/ 297158 h 4399186"/>
              <a:gd name="csX1" fmla="*/ 4797358 w 7759225"/>
              <a:gd name="csY1" fmla="*/ 1374603 h 4399186"/>
              <a:gd name="csX2" fmla="*/ 7759225 w 7759225"/>
              <a:gd name="csY2" fmla="*/ 4399186 h 4399186"/>
              <a:gd name="csX0" fmla="*/ 0 w 7759225"/>
              <a:gd name="csY0" fmla="*/ 243071 h 4399186"/>
              <a:gd name="csX1" fmla="*/ 817694 w 7759225"/>
              <a:gd name="csY1" fmla="*/ 0 h 4399186"/>
              <a:gd name="csX0" fmla="*/ 813737 w 7759225"/>
              <a:gd name="csY0" fmla="*/ 186254 h 4399186"/>
              <a:gd name="csX1" fmla="*/ 4797358 w 7759225"/>
              <a:gd name="csY1" fmla="*/ 1374603 h 4399186"/>
              <a:gd name="csX2" fmla="*/ 7759225 w 7759225"/>
              <a:gd name="csY2" fmla="*/ 4399186 h 43991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759225" h="4399186" stroke="0" extrusionOk="0">
                <a:moveTo>
                  <a:pt x="0" y="243071"/>
                </a:moveTo>
                <a:cubicBezTo>
                  <a:pt x="272565" y="162047"/>
                  <a:pt x="192362" y="193165"/>
                  <a:pt x="817694" y="0"/>
                </a:cubicBezTo>
              </a:path>
              <a:path w="7759225" h="4399186" fill="none">
                <a:moveTo>
                  <a:pt x="813737" y="186254"/>
                </a:moveTo>
                <a:cubicBezTo>
                  <a:pt x="2573211" y="225553"/>
                  <a:pt x="3639777" y="672448"/>
                  <a:pt x="4797358" y="1374603"/>
                </a:cubicBezTo>
                <a:cubicBezTo>
                  <a:pt x="5954939" y="2076758"/>
                  <a:pt x="6688780" y="3264507"/>
                  <a:pt x="7759225" y="4399186"/>
                </a:cubicBezTo>
              </a:path>
            </a:pathLst>
          </a:custGeom>
          <a:ln w="317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64">
            <a:extLst>
              <a:ext uri="{FF2B5EF4-FFF2-40B4-BE49-F238E27FC236}">
                <a16:creationId xmlns:a16="http://schemas.microsoft.com/office/drawing/2014/main" id="{488115EF-82AD-FB79-988A-8C5410EC3AD4}"/>
              </a:ext>
            </a:extLst>
          </p:cNvPr>
          <p:cNvSpPr/>
          <p:nvPr userDrawn="1"/>
        </p:nvSpPr>
        <p:spPr>
          <a:xfrm rot="14666346" flipH="1">
            <a:off x="-2034974" y="682041"/>
            <a:ext cx="7117160" cy="4846188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3232888 w 8498154"/>
              <a:gd name="csY0" fmla="*/ 617964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3232888 w 8498154"/>
              <a:gd name="csY0" fmla="*/ 617964 h 6519471"/>
              <a:gd name="csX1" fmla="*/ 5967968 w 8498154"/>
              <a:gd name="csY1" fmla="*/ 3130232 h 6519471"/>
              <a:gd name="csX2" fmla="*/ 8498154 w 8498154"/>
              <a:gd name="csY2" fmla="*/ 6519471 h 6519471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978894" h="4787329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6978894" h="4787329" fill="none">
                <a:moveTo>
                  <a:pt x="3232888" y="617964"/>
                </a:moveTo>
                <a:cubicBezTo>
                  <a:pt x="4857593" y="984605"/>
                  <a:pt x="5506951" y="2281610"/>
                  <a:pt x="5967968" y="3130232"/>
                </a:cubicBezTo>
                <a:cubicBezTo>
                  <a:pt x="6428985" y="3978854"/>
                  <a:pt x="6346931" y="3837723"/>
                  <a:pt x="6978894" y="4787329"/>
                </a:cubicBezTo>
              </a:path>
            </a:pathLst>
          </a:custGeom>
          <a:ln w="317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EE03489-F621-A152-AAE8-0A90FDB488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25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3 columns and ico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458FD2C-C1C9-BD8E-FD72-A3403D5AEC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080" y="2209801"/>
            <a:ext cx="2367878" cy="2240282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86BF7EC-23ED-1DC9-0058-2B65150BC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0335" y="2209800"/>
            <a:ext cx="2367879" cy="2240282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DDF0DD2-303C-189F-CCDB-DA8AF9CF0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5591" y="2209799"/>
            <a:ext cx="2367879" cy="2240282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EA09D7-40B3-A2E0-C4BC-C43163731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6" name="Arc 64">
            <a:extLst>
              <a:ext uri="{FF2B5EF4-FFF2-40B4-BE49-F238E27FC236}">
                <a16:creationId xmlns:a16="http://schemas.microsoft.com/office/drawing/2014/main" id="{75C0369C-F4CE-2C54-4582-D6A49E22044B}"/>
              </a:ext>
            </a:extLst>
          </p:cNvPr>
          <p:cNvSpPr/>
          <p:nvPr userDrawn="1"/>
        </p:nvSpPr>
        <p:spPr>
          <a:xfrm rot="10457617" flipH="1" flipV="1">
            <a:off x="-1843657" y="3739031"/>
            <a:ext cx="7759225" cy="4399186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0 w 7759225"/>
              <a:gd name="csY0" fmla="*/ 243071 h 4399186"/>
              <a:gd name="csX1" fmla="*/ 817694 w 7759225"/>
              <a:gd name="csY1" fmla="*/ 0 h 4399186"/>
              <a:gd name="csX0" fmla="*/ 910841 w 7759225"/>
              <a:gd name="csY0" fmla="*/ 297158 h 4399186"/>
              <a:gd name="csX1" fmla="*/ 4797358 w 7759225"/>
              <a:gd name="csY1" fmla="*/ 1374603 h 4399186"/>
              <a:gd name="csX2" fmla="*/ 7759225 w 7759225"/>
              <a:gd name="csY2" fmla="*/ 4399186 h 4399186"/>
              <a:gd name="csX0" fmla="*/ 0 w 7759225"/>
              <a:gd name="csY0" fmla="*/ 243071 h 4399186"/>
              <a:gd name="csX1" fmla="*/ 817694 w 7759225"/>
              <a:gd name="csY1" fmla="*/ 0 h 4399186"/>
              <a:gd name="csX0" fmla="*/ 910841 w 7759225"/>
              <a:gd name="csY0" fmla="*/ 297158 h 4399186"/>
              <a:gd name="csX1" fmla="*/ 4797358 w 7759225"/>
              <a:gd name="csY1" fmla="*/ 1374603 h 4399186"/>
              <a:gd name="csX2" fmla="*/ 7759225 w 7759225"/>
              <a:gd name="csY2" fmla="*/ 4399186 h 4399186"/>
              <a:gd name="csX0" fmla="*/ 0 w 7759225"/>
              <a:gd name="csY0" fmla="*/ 243071 h 4399186"/>
              <a:gd name="csX1" fmla="*/ 817694 w 7759225"/>
              <a:gd name="csY1" fmla="*/ 0 h 4399186"/>
              <a:gd name="csX0" fmla="*/ 813737 w 7759225"/>
              <a:gd name="csY0" fmla="*/ 186254 h 4399186"/>
              <a:gd name="csX1" fmla="*/ 4797358 w 7759225"/>
              <a:gd name="csY1" fmla="*/ 1374603 h 4399186"/>
              <a:gd name="csX2" fmla="*/ 7759225 w 7759225"/>
              <a:gd name="csY2" fmla="*/ 4399186 h 43991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759225" h="4399186" stroke="0" extrusionOk="0">
                <a:moveTo>
                  <a:pt x="0" y="243071"/>
                </a:moveTo>
                <a:cubicBezTo>
                  <a:pt x="272565" y="162047"/>
                  <a:pt x="192362" y="193165"/>
                  <a:pt x="817694" y="0"/>
                </a:cubicBezTo>
              </a:path>
              <a:path w="7759225" h="4399186" fill="none">
                <a:moveTo>
                  <a:pt x="813737" y="186254"/>
                </a:moveTo>
                <a:cubicBezTo>
                  <a:pt x="2573211" y="225553"/>
                  <a:pt x="3639777" y="672448"/>
                  <a:pt x="4797358" y="1374603"/>
                </a:cubicBezTo>
                <a:cubicBezTo>
                  <a:pt x="5954939" y="2076758"/>
                  <a:pt x="6688780" y="3264507"/>
                  <a:pt x="7759225" y="4399186"/>
                </a:cubicBezTo>
              </a:path>
            </a:pathLst>
          </a:custGeom>
          <a:ln w="317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64">
            <a:extLst>
              <a:ext uri="{FF2B5EF4-FFF2-40B4-BE49-F238E27FC236}">
                <a16:creationId xmlns:a16="http://schemas.microsoft.com/office/drawing/2014/main" id="{488115EF-82AD-FB79-988A-8C5410EC3AD4}"/>
              </a:ext>
            </a:extLst>
          </p:cNvPr>
          <p:cNvSpPr/>
          <p:nvPr userDrawn="1"/>
        </p:nvSpPr>
        <p:spPr>
          <a:xfrm rot="14666346" flipH="1">
            <a:off x="-2034974" y="682041"/>
            <a:ext cx="7117160" cy="4846188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3232888 w 8498154"/>
              <a:gd name="csY0" fmla="*/ 617964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3232888 w 8498154"/>
              <a:gd name="csY0" fmla="*/ 617964 h 6519471"/>
              <a:gd name="csX1" fmla="*/ 5967968 w 8498154"/>
              <a:gd name="csY1" fmla="*/ 3130232 h 6519471"/>
              <a:gd name="csX2" fmla="*/ 8498154 w 8498154"/>
              <a:gd name="csY2" fmla="*/ 6519471 h 6519471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  <a:gd name="csX0" fmla="*/ 75319 w 6978894"/>
              <a:gd name="csY0" fmla="*/ 832806 h 4787329"/>
              <a:gd name="csX1" fmla="*/ 13298 w 6978894"/>
              <a:gd name="csY1" fmla="*/ 255506 h 4787329"/>
              <a:gd name="csX2" fmla="*/ 844504 w 6978894"/>
              <a:gd name="csY2" fmla="*/ 0 h 4787329"/>
              <a:gd name="csX0" fmla="*/ 3232888 w 6978894"/>
              <a:gd name="csY0" fmla="*/ 617964 h 4787329"/>
              <a:gd name="csX1" fmla="*/ 5967968 w 6978894"/>
              <a:gd name="csY1" fmla="*/ 3130232 h 4787329"/>
              <a:gd name="csX2" fmla="*/ 6978894 w 6978894"/>
              <a:gd name="csY2" fmla="*/ 4787329 h 4787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978894" h="4787329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6978894" h="4787329" fill="none">
                <a:moveTo>
                  <a:pt x="3232888" y="617964"/>
                </a:moveTo>
                <a:cubicBezTo>
                  <a:pt x="4857593" y="984605"/>
                  <a:pt x="5506951" y="2281610"/>
                  <a:pt x="5967968" y="3130232"/>
                </a:cubicBezTo>
                <a:cubicBezTo>
                  <a:pt x="6428985" y="3978854"/>
                  <a:pt x="6346931" y="3837723"/>
                  <a:pt x="6978894" y="4787329"/>
                </a:cubicBezTo>
              </a:path>
            </a:pathLst>
          </a:custGeom>
          <a:ln w="317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92F7D0-FFB3-4294-F5BF-B678A78C61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02938" y="1358853"/>
            <a:ext cx="792163" cy="79216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10F12B5-AC53-15B3-F50E-A982208C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38193" y="1358853"/>
            <a:ext cx="792163" cy="792163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A6BF758-E567-05BC-A17B-04A9E387324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73448" y="1358853"/>
            <a:ext cx="792163" cy="792163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C74ADDE-EC3C-77D2-78CC-72FFB150E00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31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umns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00" y="365793"/>
            <a:ext cx="8382001" cy="436732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18362" y="1066800"/>
            <a:ext cx="3465127" cy="3536185"/>
          </a:xfrm>
          <a:prstGeom prst="round1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983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F200770-36B5-C885-4696-1564CBD48B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3911" y="1083948"/>
            <a:ext cx="2057400" cy="3519037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9C3BD402-96FF-137E-6E50-E641A98D6D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46605" y="1083948"/>
            <a:ext cx="2057400" cy="3519037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D50BC1-2346-C568-B767-FE533592D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1869" y="4748643"/>
            <a:ext cx="174162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412214-C1E0-A232-C5D5-C8EDFFA8D7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86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4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465" y="368112"/>
            <a:ext cx="8640365" cy="503477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FC40D64F-9947-001B-151E-DAA9385015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1106759"/>
            <a:ext cx="3920098" cy="317248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buNone/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483F67E-103A-1F1A-5758-A393376630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04804" y="1069928"/>
            <a:ext cx="3881996" cy="3258232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BDE8142-1625-33DE-3DC9-170FAF91F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3" name="Arc 64">
            <a:extLst>
              <a:ext uri="{FF2B5EF4-FFF2-40B4-BE49-F238E27FC236}">
                <a16:creationId xmlns:a16="http://schemas.microsoft.com/office/drawing/2014/main" id="{1B6F3D15-8024-595D-29C9-569FCAFC6A3C}"/>
              </a:ext>
            </a:extLst>
          </p:cNvPr>
          <p:cNvSpPr/>
          <p:nvPr userDrawn="1"/>
        </p:nvSpPr>
        <p:spPr>
          <a:xfrm rot="6638863">
            <a:off x="2045670" y="-1759200"/>
            <a:ext cx="8232390" cy="9532682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84957 w 8036044"/>
              <a:gd name="csY1" fmla="*/ 3049272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5728376 w 8036044"/>
              <a:gd name="csY1" fmla="*/ 3570820 h 6712043"/>
              <a:gd name="csX2" fmla="*/ 8036044 w 8036044"/>
              <a:gd name="csY2" fmla="*/ 6712043 h 6712043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728376 w 8232390"/>
              <a:gd name="csY1" fmla="*/ 357082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492056 w 8232390"/>
              <a:gd name="csY1" fmla="*/ 353081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492056 w 8232390"/>
              <a:gd name="csY1" fmla="*/ 353081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876965 w 8232390"/>
              <a:gd name="csY1" fmla="*/ 4307625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876965 w 8232390"/>
              <a:gd name="csY1" fmla="*/ 4307625 h 9532682"/>
              <a:gd name="csX2" fmla="*/ 8232390 w 8232390"/>
              <a:gd name="csY2" fmla="*/ 9532682 h 95326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232390" h="9532682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8232390" h="9532682" fill="none">
                <a:moveTo>
                  <a:pt x="2766566" y="701502"/>
                </a:moveTo>
                <a:cubicBezTo>
                  <a:pt x="4391271" y="1068143"/>
                  <a:pt x="5241344" y="2237274"/>
                  <a:pt x="5876965" y="4307625"/>
                </a:cubicBezTo>
                <a:cubicBezTo>
                  <a:pt x="6512586" y="6377976"/>
                  <a:pt x="7161945" y="8398003"/>
                  <a:pt x="8232390" y="9532682"/>
                </a:cubicBezTo>
              </a:path>
            </a:pathLst>
          </a:custGeom>
          <a:ln w="317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c 64">
            <a:extLst>
              <a:ext uri="{FF2B5EF4-FFF2-40B4-BE49-F238E27FC236}">
                <a16:creationId xmlns:a16="http://schemas.microsoft.com/office/drawing/2014/main" id="{C0958E9C-4119-EC35-3BA3-ABB3821D3B92}"/>
              </a:ext>
            </a:extLst>
          </p:cNvPr>
          <p:cNvSpPr/>
          <p:nvPr userDrawn="1"/>
        </p:nvSpPr>
        <p:spPr>
          <a:xfrm rot="6638863">
            <a:off x="4187391" y="-175007"/>
            <a:ext cx="7653184" cy="6083987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84957 w 8036044"/>
              <a:gd name="csY1" fmla="*/ 3049272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3616399 w 8036044"/>
              <a:gd name="csY0" fmla="*/ 1782484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3616399 w 8036044"/>
              <a:gd name="csY0" fmla="*/ 1782484 h 6712043"/>
              <a:gd name="csX1" fmla="*/ 6088462 w 8036044"/>
              <a:gd name="csY1" fmla="*/ 2716082 h 6712043"/>
              <a:gd name="csX2" fmla="*/ 8036044 w 8036044"/>
              <a:gd name="csY2" fmla="*/ 6712043 h 6712043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6088462 w 6868679"/>
              <a:gd name="csY1" fmla="*/ 2716082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6088462 w 6868679"/>
              <a:gd name="csY1" fmla="*/ 2716082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868679"/>
              <a:gd name="csY0" fmla="*/ 832806 h 4054501"/>
              <a:gd name="csX1" fmla="*/ 13298 w 6868679"/>
              <a:gd name="csY1" fmla="*/ 255506 h 4054501"/>
              <a:gd name="csX2" fmla="*/ 844504 w 6868679"/>
              <a:gd name="csY2" fmla="*/ 0 h 4054501"/>
              <a:gd name="csX0" fmla="*/ 3616399 w 6868679"/>
              <a:gd name="csY0" fmla="*/ 1782484 h 4054501"/>
              <a:gd name="csX1" fmla="*/ 5571126 w 6868679"/>
              <a:gd name="csY1" fmla="*/ 2468537 h 4054501"/>
              <a:gd name="csX2" fmla="*/ 6868679 w 6868679"/>
              <a:gd name="csY2" fmla="*/ 4054501 h 4054501"/>
              <a:gd name="csX0" fmla="*/ 75319 w 6627438"/>
              <a:gd name="csY0" fmla="*/ 832806 h 3463233"/>
              <a:gd name="csX1" fmla="*/ 13298 w 6627438"/>
              <a:gd name="csY1" fmla="*/ 255506 h 3463233"/>
              <a:gd name="csX2" fmla="*/ 844504 w 6627438"/>
              <a:gd name="csY2" fmla="*/ 0 h 3463233"/>
              <a:gd name="csX0" fmla="*/ 3616399 w 6627438"/>
              <a:gd name="csY0" fmla="*/ 1782484 h 3463233"/>
              <a:gd name="csX1" fmla="*/ 5571126 w 6627438"/>
              <a:gd name="csY1" fmla="*/ 2468537 h 3463233"/>
              <a:gd name="csX2" fmla="*/ 6627438 w 6627438"/>
              <a:gd name="csY2" fmla="*/ 3463233 h 3463233"/>
              <a:gd name="csX0" fmla="*/ 75319 w 6627438"/>
              <a:gd name="csY0" fmla="*/ 832806 h 3463233"/>
              <a:gd name="csX1" fmla="*/ 13298 w 6627438"/>
              <a:gd name="csY1" fmla="*/ 255506 h 3463233"/>
              <a:gd name="csX2" fmla="*/ 844504 w 6627438"/>
              <a:gd name="csY2" fmla="*/ 0 h 3463233"/>
              <a:gd name="csX0" fmla="*/ 3616399 w 6627438"/>
              <a:gd name="csY0" fmla="*/ 1782484 h 3463233"/>
              <a:gd name="csX1" fmla="*/ 5571126 w 6627438"/>
              <a:gd name="csY1" fmla="*/ 2468537 h 3463233"/>
              <a:gd name="csX2" fmla="*/ 6627438 w 6627438"/>
              <a:gd name="csY2" fmla="*/ 3463233 h 3463233"/>
              <a:gd name="csX0" fmla="*/ 75319 w 5571126"/>
              <a:gd name="csY0" fmla="*/ 832806 h 2468537"/>
              <a:gd name="csX1" fmla="*/ 13298 w 5571126"/>
              <a:gd name="csY1" fmla="*/ 255506 h 2468537"/>
              <a:gd name="csX2" fmla="*/ 844504 w 5571126"/>
              <a:gd name="csY2" fmla="*/ 0 h 2468537"/>
              <a:gd name="csX0" fmla="*/ 3616399 w 5571126"/>
              <a:gd name="csY0" fmla="*/ 1782484 h 2468537"/>
              <a:gd name="csX1" fmla="*/ 5571126 w 5571126"/>
              <a:gd name="csY1" fmla="*/ 2468537 h 2468537"/>
              <a:gd name="csX0" fmla="*/ 75319 w 6106713"/>
              <a:gd name="csY0" fmla="*/ 832806 h 2764516"/>
              <a:gd name="csX1" fmla="*/ 13298 w 6106713"/>
              <a:gd name="csY1" fmla="*/ 255506 h 2764516"/>
              <a:gd name="csX2" fmla="*/ 844504 w 6106713"/>
              <a:gd name="csY2" fmla="*/ 0 h 2764516"/>
              <a:gd name="csX0" fmla="*/ 3616399 w 6106713"/>
              <a:gd name="csY0" fmla="*/ 1782484 h 2764516"/>
              <a:gd name="csX1" fmla="*/ 6106713 w 6106713"/>
              <a:gd name="csY1" fmla="*/ 2764516 h 2764516"/>
              <a:gd name="csX0" fmla="*/ 75319 w 6106713"/>
              <a:gd name="csY0" fmla="*/ 832806 h 2764516"/>
              <a:gd name="csX1" fmla="*/ 13298 w 6106713"/>
              <a:gd name="csY1" fmla="*/ 255506 h 2764516"/>
              <a:gd name="csX2" fmla="*/ 844504 w 6106713"/>
              <a:gd name="csY2" fmla="*/ 0 h 2764516"/>
              <a:gd name="csX0" fmla="*/ 3616399 w 6106713"/>
              <a:gd name="csY0" fmla="*/ 1782484 h 2764516"/>
              <a:gd name="csX1" fmla="*/ 6106713 w 6106713"/>
              <a:gd name="csY1" fmla="*/ 2764516 h 2764516"/>
              <a:gd name="csX0" fmla="*/ 75319 w 6276585"/>
              <a:gd name="csY0" fmla="*/ 832806 h 2921749"/>
              <a:gd name="csX1" fmla="*/ 13298 w 6276585"/>
              <a:gd name="csY1" fmla="*/ 255506 h 2921749"/>
              <a:gd name="csX2" fmla="*/ 844504 w 6276585"/>
              <a:gd name="csY2" fmla="*/ 0 h 2921749"/>
              <a:gd name="csX0" fmla="*/ 3616399 w 6276585"/>
              <a:gd name="csY0" fmla="*/ 1782484 h 2921749"/>
              <a:gd name="csX1" fmla="*/ 6276585 w 6276585"/>
              <a:gd name="csY1" fmla="*/ 2921749 h 2921749"/>
              <a:gd name="csX0" fmla="*/ 75319 w 6276585"/>
              <a:gd name="csY0" fmla="*/ 832806 h 2921749"/>
              <a:gd name="csX1" fmla="*/ 13298 w 6276585"/>
              <a:gd name="csY1" fmla="*/ 255506 h 2921749"/>
              <a:gd name="csX2" fmla="*/ 844504 w 6276585"/>
              <a:gd name="csY2" fmla="*/ 0 h 2921749"/>
              <a:gd name="csX0" fmla="*/ 4160867 w 6276585"/>
              <a:gd name="csY0" fmla="*/ 1319196 h 2921749"/>
              <a:gd name="csX1" fmla="*/ 6276585 w 6276585"/>
              <a:gd name="csY1" fmla="*/ 2921749 h 2921749"/>
              <a:gd name="csX0" fmla="*/ 75319 w 6503098"/>
              <a:gd name="csY0" fmla="*/ 832806 h 4403548"/>
              <a:gd name="csX1" fmla="*/ 13298 w 6503098"/>
              <a:gd name="csY1" fmla="*/ 255506 h 4403548"/>
              <a:gd name="csX2" fmla="*/ 844504 w 6503098"/>
              <a:gd name="csY2" fmla="*/ 0 h 4403548"/>
              <a:gd name="csX0" fmla="*/ 4160867 w 6503098"/>
              <a:gd name="csY0" fmla="*/ 1319196 h 4403548"/>
              <a:gd name="csX1" fmla="*/ 6503098 w 6503098"/>
              <a:gd name="csY1" fmla="*/ 4403548 h 4403548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7523510 w 7523510"/>
              <a:gd name="csY1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160867 w 7523510"/>
              <a:gd name="csY0" fmla="*/ 1319196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548103 w 7523510"/>
              <a:gd name="csY0" fmla="*/ 1025779 h 6083987"/>
              <a:gd name="csX1" fmla="*/ 6132222 w 7523510"/>
              <a:gd name="csY1" fmla="*/ 3587843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548103 w 7523510"/>
              <a:gd name="csY0" fmla="*/ 1025779 h 6083987"/>
              <a:gd name="csX1" fmla="*/ 5956738 w 7523510"/>
              <a:gd name="csY1" fmla="*/ 3709282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727328 w 7523510"/>
              <a:gd name="csY0" fmla="*/ 718560 h 6083987"/>
              <a:gd name="csX1" fmla="*/ 5956738 w 7523510"/>
              <a:gd name="csY1" fmla="*/ 3709282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727328 w 7523510"/>
              <a:gd name="csY0" fmla="*/ 718560 h 6083987"/>
              <a:gd name="csX1" fmla="*/ 5956738 w 7523510"/>
              <a:gd name="csY1" fmla="*/ 3709282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727328 w 7523510"/>
              <a:gd name="csY0" fmla="*/ 718560 h 6083987"/>
              <a:gd name="csX1" fmla="*/ 5851916 w 7523510"/>
              <a:gd name="csY1" fmla="*/ 3822530 h 6083987"/>
              <a:gd name="csX2" fmla="*/ 7523510 w 7523510"/>
              <a:gd name="csY2" fmla="*/ 6083987 h 6083987"/>
              <a:gd name="csX0" fmla="*/ 75319 w 7523510"/>
              <a:gd name="csY0" fmla="*/ 832806 h 6083987"/>
              <a:gd name="csX1" fmla="*/ 13298 w 7523510"/>
              <a:gd name="csY1" fmla="*/ 255506 h 6083987"/>
              <a:gd name="csX2" fmla="*/ 844504 w 7523510"/>
              <a:gd name="csY2" fmla="*/ 0 h 6083987"/>
              <a:gd name="csX0" fmla="*/ 4838234 w 7523510"/>
              <a:gd name="csY0" fmla="*/ 621456 h 6083987"/>
              <a:gd name="csX1" fmla="*/ 5851916 w 7523510"/>
              <a:gd name="csY1" fmla="*/ 3822530 h 6083987"/>
              <a:gd name="csX2" fmla="*/ 7523510 w 7523510"/>
              <a:gd name="csY2" fmla="*/ 6083987 h 60839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7523510" h="6083987" stroke="0" extrusionOk="0">
                <a:moveTo>
                  <a:pt x="75319" y="832806"/>
                </a:moveTo>
                <a:cubicBezTo>
                  <a:pt x="124187" y="826473"/>
                  <a:pt x="-47787" y="263423"/>
                  <a:pt x="13298" y="255506"/>
                </a:cubicBezTo>
                <a:cubicBezTo>
                  <a:pt x="-7343" y="212481"/>
                  <a:pt x="219172" y="193165"/>
                  <a:pt x="844504" y="0"/>
                </a:cubicBezTo>
              </a:path>
              <a:path w="7523510" h="6083987" fill="none">
                <a:moveTo>
                  <a:pt x="4838234" y="621456"/>
                </a:moveTo>
                <a:cubicBezTo>
                  <a:pt x="4968664" y="1594579"/>
                  <a:pt x="5404370" y="2912108"/>
                  <a:pt x="5851916" y="3822530"/>
                </a:cubicBezTo>
                <a:cubicBezTo>
                  <a:pt x="6299462" y="4732952"/>
                  <a:pt x="7075717" y="5506940"/>
                  <a:pt x="7523510" y="6083987"/>
                </a:cubicBezTo>
              </a:path>
            </a:pathLst>
          </a:custGeom>
          <a:ln w="317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9BD696C-C738-E66F-31DC-35E2A5C55B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5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CB61CA-642C-FEA4-62CF-0E9039ED4D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45" b="21827"/>
          <a:stretch>
            <a:fillRect/>
          </a:stretch>
        </p:blipFill>
        <p:spPr>
          <a:xfrm>
            <a:off x="2977778" y="1209040"/>
            <a:ext cx="6166222" cy="39413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6EC5E-AB40-14FD-C236-9CA6DACAF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48BC161-C933-8B0C-6767-4321425153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100" y="4691501"/>
            <a:ext cx="329282" cy="38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5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70E86F-8D86-368A-D263-ED9352BA3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3530" y="1662680"/>
            <a:ext cx="2336939" cy="909070"/>
          </a:xfrm>
          <a:prstGeom prst="rect">
            <a:avLst/>
          </a:prstGeom>
        </p:spPr>
      </p:pic>
      <p:sp>
        <p:nvSpPr>
          <p:cNvPr id="8" name="Arc 64">
            <a:extLst>
              <a:ext uri="{FF2B5EF4-FFF2-40B4-BE49-F238E27FC236}">
                <a16:creationId xmlns:a16="http://schemas.microsoft.com/office/drawing/2014/main" id="{F39CFDCF-6ACB-0BE7-BE8C-E2A3304B296D}"/>
              </a:ext>
            </a:extLst>
          </p:cNvPr>
          <p:cNvSpPr/>
          <p:nvPr userDrawn="1"/>
        </p:nvSpPr>
        <p:spPr>
          <a:xfrm rot="9912363">
            <a:off x="-1220104" y="3564788"/>
            <a:ext cx="10107832" cy="3319507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0 w 8422835"/>
              <a:gd name="csY0" fmla="*/ 1200388 h 6887053"/>
              <a:gd name="csX1" fmla="*/ 29739 w 8422835"/>
              <a:gd name="csY1" fmla="*/ 2210 h 6887053"/>
              <a:gd name="csX2" fmla="*/ 769185 w 8422835"/>
              <a:gd name="csY2" fmla="*/ 367582 h 6887053"/>
              <a:gd name="csX0" fmla="*/ 2691247 w 8422835"/>
              <a:gd name="csY0" fmla="*/ 1069084 h 6887053"/>
              <a:gd name="csX1" fmla="*/ 6009638 w 8422835"/>
              <a:gd name="csY1" fmla="*/ 3416854 h 6887053"/>
              <a:gd name="csX2" fmla="*/ 8422835 w 8422835"/>
              <a:gd name="csY2" fmla="*/ 6887053 h 6887053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422835"/>
              <a:gd name="csY0" fmla="*/ 832806 h 6519471"/>
              <a:gd name="csX1" fmla="*/ 769185 w 8422835"/>
              <a:gd name="csY1" fmla="*/ 0 h 6519471"/>
              <a:gd name="csX0" fmla="*/ 2691247 w 8422835"/>
              <a:gd name="csY0" fmla="*/ 701502 h 6519471"/>
              <a:gd name="csX1" fmla="*/ 6009638 w 8422835"/>
              <a:gd name="csY1" fmla="*/ 3049272 h 6519471"/>
              <a:gd name="csX2" fmla="*/ 8422835 w 8422835"/>
              <a:gd name="csY2" fmla="*/ 6519471 h 6519471"/>
              <a:gd name="csX0" fmla="*/ 0 w 8597004"/>
              <a:gd name="csY0" fmla="*/ 485857 h 6519471"/>
              <a:gd name="csX1" fmla="*/ 943354 w 8597004"/>
              <a:gd name="csY1" fmla="*/ 0 h 6519471"/>
              <a:gd name="csX0" fmla="*/ 2865416 w 8597004"/>
              <a:gd name="csY0" fmla="*/ 701502 h 6519471"/>
              <a:gd name="csX1" fmla="*/ 6183807 w 8597004"/>
              <a:gd name="csY1" fmla="*/ 3049272 h 6519471"/>
              <a:gd name="csX2" fmla="*/ 8597004 w 8597004"/>
              <a:gd name="csY2" fmla="*/ 6519471 h 6519471"/>
              <a:gd name="csX0" fmla="*/ 0 w 8597004"/>
              <a:gd name="csY0" fmla="*/ 235628 h 6269242"/>
              <a:gd name="csX1" fmla="*/ 625065 w 8597004"/>
              <a:gd name="csY1" fmla="*/ 0 h 6269242"/>
              <a:gd name="csX0" fmla="*/ 2865416 w 8597004"/>
              <a:gd name="csY0" fmla="*/ 451273 h 6269242"/>
              <a:gd name="csX1" fmla="*/ 6183807 w 8597004"/>
              <a:gd name="csY1" fmla="*/ 2799043 h 6269242"/>
              <a:gd name="csX2" fmla="*/ 8597004 w 8597004"/>
              <a:gd name="csY2" fmla="*/ 6269242 h 6269242"/>
              <a:gd name="csX0" fmla="*/ 0 w 8597004"/>
              <a:gd name="csY0" fmla="*/ 1697441 h 7731055"/>
              <a:gd name="csX1" fmla="*/ 625065 w 8597004"/>
              <a:gd name="csY1" fmla="*/ 1461813 h 7731055"/>
              <a:gd name="csX0" fmla="*/ 4945728 w 8597004"/>
              <a:gd name="csY0" fmla="*/ 0 h 7731055"/>
              <a:gd name="csX1" fmla="*/ 6183807 w 8597004"/>
              <a:gd name="csY1" fmla="*/ 4260856 h 7731055"/>
              <a:gd name="csX2" fmla="*/ 8597004 w 8597004"/>
              <a:gd name="csY2" fmla="*/ 7731055 h 7731055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6183807 w 7955723"/>
              <a:gd name="csY1" fmla="*/ 4260856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544192 w 7955723"/>
              <a:gd name="csY1" fmla="*/ 434987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467855 w 7955723"/>
              <a:gd name="csY1" fmla="*/ 4204922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7955723 w 7955723"/>
              <a:gd name="csY2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370022 w 7955723"/>
              <a:gd name="csY1" fmla="*/ 4002925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274057 w 7955723"/>
              <a:gd name="csY2" fmla="*/ 5143848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624610 w 7955723"/>
              <a:gd name="csY2" fmla="*/ 5512224 h 6778391"/>
              <a:gd name="csX3" fmla="*/ 7955723 w 7955723"/>
              <a:gd name="csY3" fmla="*/ 6778391 h 6778391"/>
              <a:gd name="csX0" fmla="*/ 0 w 7955723"/>
              <a:gd name="csY0" fmla="*/ 1697441 h 6778391"/>
              <a:gd name="csX1" fmla="*/ 625065 w 7955723"/>
              <a:gd name="csY1" fmla="*/ 1461813 h 6778391"/>
              <a:gd name="csX0" fmla="*/ 4945728 w 7955723"/>
              <a:gd name="csY0" fmla="*/ 0 h 6778391"/>
              <a:gd name="csX1" fmla="*/ 5618218 w 7955723"/>
              <a:gd name="csY1" fmla="*/ 4304002 h 6778391"/>
              <a:gd name="csX2" fmla="*/ 6745896 w 7955723"/>
              <a:gd name="csY2" fmla="*/ 5553140 h 6778391"/>
              <a:gd name="csX3" fmla="*/ 7955723 w 7955723"/>
              <a:gd name="csY3" fmla="*/ 6778391 h 677839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618218 w 7940091"/>
              <a:gd name="csY1" fmla="*/ 4304002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373075 w 7940091"/>
              <a:gd name="csY1" fmla="*/ 3934403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373075 w 7940091"/>
              <a:gd name="csY1" fmla="*/ 3934403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45896 w 7940091"/>
              <a:gd name="csY2" fmla="*/ 5553140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68372 w 7940091"/>
              <a:gd name="csY2" fmla="*/ 5766033 h 6890151"/>
              <a:gd name="csX3" fmla="*/ 7940091 w 7940091"/>
              <a:gd name="csY3" fmla="*/ 6890151 h 6890151"/>
              <a:gd name="csX0" fmla="*/ 0 w 7940091"/>
              <a:gd name="csY0" fmla="*/ 1697441 h 6890151"/>
              <a:gd name="csX1" fmla="*/ 625065 w 7940091"/>
              <a:gd name="csY1" fmla="*/ 1461813 h 6890151"/>
              <a:gd name="csX0" fmla="*/ 4945728 w 7940091"/>
              <a:gd name="csY0" fmla="*/ 0 h 6890151"/>
              <a:gd name="csX1" fmla="*/ 5458330 w 7940091"/>
              <a:gd name="csY1" fmla="*/ 3854156 h 6890151"/>
              <a:gd name="csX2" fmla="*/ 6768372 w 7940091"/>
              <a:gd name="csY2" fmla="*/ 5766033 h 6890151"/>
              <a:gd name="csX3" fmla="*/ 7940091 w 7940091"/>
              <a:gd name="csY3" fmla="*/ 6890151 h 6890151"/>
              <a:gd name="csX0" fmla="*/ 0 w 7906502"/>
              <a:gd name="csY0" fmla="*/ 1697441 h 6979803"/>
              <a:gd name="csX1" fmla="*/ 625065 w 7906502"/>
              <a:gd name="csY1" fmla="*/ 1461813 h 6979803"/>
              <a:gd name="csX0" fmla="*/ 4945728 w 7906502"/>
              <a:gd name="csY0" fmla="*/ 0 h 6979803"/>
              <a:gd name="csX1" fmla="*/ 5458330 w 7906502"/>
              <a:gd name="csY1" fmla="*/ 3854156 h 6979803"/>
              <a:gd name="csX2" fmla="*/ 6768372 w 7906502"/>
              <a:gd name="csY2" fmla="*/ 5766033 h 6979803"/>
              <a:gd name="csX3" fmla="*/ 7906502 w 7906502"/>
              <a:gd name="csY3" fmla="*/ 6979803 h 6979803"/>
              <a:gd name="csX0" fmla="*/ 0 w 7906502"/>
              <a:gd name="csY0" fmla="*/ 1697441 h 6979803"/>
              <a:gd name="csX1" fmla="*/ 625065 w 7906502"/>
              <a:gd name="csY1" fmla="*/ 1461813 h 6979803"/>
              <a:gd name="csX0" fmla="*/ 4945728 w 7906502"/>
              <a:gd name="csY0" fmla="*/ 0 h 6979803"/>
              <a:gd name="csX1" fmla="*/ 5458330 w 7906502"/>
              <a:gd name="csY1" fmla="*/ 3854156 h 6979803"/>
              <a:gd name="csX2" fmla="*/ 6958753 w 7906502"/>
              <a:gd name="csY2" fmla="*/ 5620366 h 6979803"/>
              <a:gd name="csX3" fmla="*/ 7906502 w 7906502"/>
              <a:gd name="csY3" fmla="*/ 6979803 h 6979803"/>
              <a:gd name="csX0" fmla="*/ 0 w 8546144"/>
              <a:gd name="csY0" fmla="*/ 1697441 h 6683691"/>
              <a:gd name="csX1" fmla="*/ 625065 w 8546144"/>
              <a:gd name="csY1" fmla="*/ 1461813 h 6683691"/>
              <a:gd name="csX0" fmla="*/ 4945728 w 8546144"/>
              <a:gd name="csY0" fmla="*/ 0 h 6683691"/>
              <a:gd name="csX1" fmla="*/ 5458330 w 8546144"/>
              <a:gd name="csY1" fmla="*/ 3854156 h 6683691"/>
              <a:gd name="csX2" fmla="*/ 6958753 w 8546144"/>
              <a:gd name="csY2" fmla="*/ 5620366 h 6683691"/>
              <a:gd name="csX3" fmla="*/ 8546144 w 8546144"/>
              <a:gd name="csY3" fmla="*/ 6683691 h 6683691"/>
              <a:gd name="csX0" fmla="*/ 0 w 8546144"/>
              <a:gd name="csY0" fmla="*/ 1697441 h 6683691"/>
              <a:gd name="csX1" fmla="*/ 625065 w 8546144"/>
              <a:gd name="csY1" fmla="*/ 1461813 h 6683691"/>
              <a:gd name="csX0" fmla="*/ 4945728 w 8546144"/>
              <a:gd name="csY0" fmla="*/ 0 h 6683691"/>
              <a:gd name="csX1" fmla="*/ 5458330 w 8546144"/>
              <a:gd name="csY1" fmla="*/ 3854156 h 6683691"/>
              <a:gd name="csX2" fmla="*/ 6958753 w 8546144"/>
              <a:gd name="csY2" fmla="*/ 5620366 h 6683691"/>
              <a:gd name="csX3" fmla="*/ 8546144 w 8546144"/>
              <a:gd name="csY3" fmla="*/ 6683691 h 6683691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458330 w 8546144"/>
              <a:gd name="csY1" fmla="*/ 433099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546144"/>
              <a:gd name="csY0" fmla="*/ 2174279 h 7160529"/>
              <a:gd name="csX1" fmla="*/ 625065 w 8546144"/>
              <a:gd name="csY1" fmla="*/ 1938651 h 7160529"/>
              <a:gd name="csX0" fmla="*/ 5344556 w 8546144"/>
              <a:gd name="csY0" fmla="*/ 0 h 7160529"/>
              <a:gd name="csX1" fmla="*/ 5146054 w 8546144"/>
              <a:gd name="csY1" fmla="*/ 3396564 h 7160529"/>
              <a:gd name="csX2" fmla="*/ 6958753 w 8546144"/>
              <a:gd name="csY2" fmla="*/ 6097204 h 7160529"/>
              <a:gd name="csX3" fmla="*/ 8546144 w 8546144"/>
              <a:gd name="csY3" fmla="*/ 7160529 h 7160529"/>
              <a:gd name="csX0" fmla="*/ 0 w 8283009"/>
              <a:gd name="csY0" fmla="*/ 2174279 h 7048174"/>
              <a:gd name="csX1" fmla="*/ 625065 w 8283009"/>
              <a:gd name="csY1" fmla="*/ 1938651 h 7048174"/>
              <a:gd name="csX0" fmla="*/ 5344556 w 8283009"/>
              <a:gd name="csY0" fmla="*/ 0 h 7048174"/>
              <a:gd name="csX1" fmla="*/ 5146054 w 8283009"/>
              <a:gd name="csY1" fmla="*/ 3396564 h 7048174"/>
              <a:gd name="csX2" fmla="*/ 6958753 w 8283009"/>
              <a:gd name="csY2" fmla="*/ 6097204 h 7048174"/>
              <a:gd name="csX3" fmla="*/ 8283009 w 8283009"/>
              <a:gd name="csY3" fmla="*/ 7048174 h 7048174"/>
              <a:gd name="csX0" fmla="*/ 0 w 8283009"/>
              <a:gd name="csY0" fmla="*/ 2174279 h 7048174"/>
              <a:gd name="csX1" fmla="*/ 625065 w 8283009"/>
              <a:gd name="csY1" fmla="*/ 1938651 h 7048174"/>
              <a:gd name="csX0" fmla="*/ 5344556 w 8283009"/>
              <a:gd name="csY0" fmla="*/ 0 h 7048174"/>
              <a:gd name="csX1" fmla="*/ 5146054 w 8283009"/>
              <a:gd name="csY1" fmla="*/ 3396564 h 7048174"/>
              <a:gd name="csX2" fmla="*/ 6273865 w 8283009"/>
              <a:gd name="csY2" fmla="*/ 5450839 h 7048174"/>
              <a:gd name="csX3" fmla="*/ 8283009 w 8283009"/>
              <a:gd name="csY3" fmla="*/ 7048174 h 7048174"/>
              <a:gd name="csX0" fmla="*/ 0 w 8304267"/>
              <a:gd name="csY0" fmla="*/ 2174279 h 6950520"/>
              <a:gd name="csX1" fmla="*/ 625065 w 8304267"/>
              <a:gd name="csY1" fmla="*/ 1938651 h 6950520"/>
              <a:gd name="csX0" fmla="*/ 5344556 w 8304267"/>
              <a:gd name="csY0" fmla="*/ 0 h 6950520"/>
              <a:gd name="csX1" fmla="*/ 5146054 w 8304267"/>
              <a:gd name="csY1" fmla="*/ 3396564 h 6950520"/>
              <a:gd name="csX2" fmla="*/ 6273865 w 8304267"/>
              <a:gd name="csY2" fmla="*/ 5450839 h 6950520"/>
              <a:gd name="csX3" fmla="*/ 8304267 w 8304267"/>
              <a:gd name="csY3" fmla="*/ 6950520 h 6950520"/>
              <a:gd name="csX0" fmla="*/ 0 w 9149755"/>
              <a:gd name="csY0" fmla="*/ 2174279 h 5947953"/>
              <a:gd name="csX1" fmla="*/ 625065 w 9149755"/>
              <a:gd name="csY1" fmla="*/ 1938651 h 5947953"/>
              <a:gd name="csX0" fmla="*/ 5344556 w 9149755"/>
              <a:gd name="csY0" fmla="*/ 0 h 5947953"/>
              <a:gd name="csX1" fmla="*/ 5146054 w 9149755"/>
              <a:gd name="csY1" fmla="*/ 3396564 h 5947953"/>
              <a:gd name="csX2" fmla="*/ 6273865 w 9149755"/>
              <a:gd name="csY2" fmla="*/ 5450839 h 5947953"/>
              <a:gd name="csX3" fmla="*/ 9149755 w 9149755"/>
              <a:gd name="csY3" fmla="*/ 5947954 h 5947953"/>
              <a:gd name="csX0" fmla="*/ 0 w 9149755"/>
              <a:gd name="csY0" fmla="*/ 2174279 h 5947954"/>
              <a:gd name="csX1" fmla="*/ 625065 w 9149755"/>
              <a:gd name="csY1" fmla="*/ 1938651 h 5947954"/>
              <a:gd name="csX0" fmla="*/ 5344556 w 9149755"/>
              <a:gd name="csY0" fmla="*/ 0 h 5947954"/>
              <a:gd name="csX1" fmla="*/ 5146054 w 9149755"/>
              <a:gd name="csY1" fmla="*/ 3396564 h 5947954"/>
              <a:gd name="csX2" fmla="*/ 6444043 w 9149755"/>
              <a:gd name="csY2" fmla="*/ 4748785 h 5947954"/>
              <a:gd name="csX3" fmla="*/ 9149755 w 9149755"/>
              <a:gd name="csY3" fmla="*/ 5947954 h 5947954"/>
              <a:gd name="csX0" fmla="*/ 0 w 9149755"/>
              <a:gd name="csY0" fmla="*/ 2174279 h 5947954"/>
              <a:gd name="csX1" fmla="*/ 625065 w 9149755"/>
              <a:gd name="csY1" fmla="*/ 1938651 h 5947954"/>
              <a:gd name="csX0" fmla="*/ 5344556 w 9149755"/>
              <a:gd name="csY0" fmla="*/ 0 h 5947954"/>
              <a:gd name="csX1" fmla="*/ 5146054 w 9149755"/>
              <a:gd name="csY1" fmla="*/ 3396564 h 5947954"/>
              <a:gd name="csX2" fmla="*/ 6444043 w 9149755"/>
              <a:gd name="csY2" fmla="*/ 4748785 h 5947954"/>
              <a:gd name="csX3" fmla="*/ 9149755 w 9149755"/>
              <a:gd name="csY3" fmla="*/ 5947954 h 5947954"/>
              <a:gd name="csX0" fmla="*/ 0 w 9149755"/>
              <a:gd name="csY0" fmla="*/ 235628 h 4009303"/>
              <a:gd name="csX1" fmla="*/ 625065 w 9149755"/>
              <a:gd name="csY1" fmla="*/ 0 h 4009303"/>
              <a:gd name="csX0" fmla="*/ 5146054 w 9149755"/>
              <a:gd name="csY0" fmla="*/ 1457913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35628 h 4009303"/>
              <a:gd name="csX1" fmla="*/ 625065 w 9149755"/>
              <a:gd name="csY1" fmla="*/ 0 h 4009303"/>
              <a:gd name="csX0" fmla="*/ 4908898 w 9149755"/>
              <a:gd name="csY0" fmla="*/ 998429 h 4009303"/>
              <a:gd name="csX1" fmla="*/ 6444043 w 9149755"/>
              <a:gd name="csY1" fmla="*/ 2810134 h 4009303"/>
              <a:gd name="csX2" fmla="*/ 9149755 w 9149755"/>
              <a:gd name="csY2" fmla="*/ 4009303 h 4009303"/>
              <a:gd name="csX0" fmla="*/ 0 w 9149755"/>
              <a:gd name="csY0" fmla="*/ 2902337 h 6676012"/>
              <a:gd name="csX1" fmla="*/ 625065 w 9149755"/>
              <a:gd name="csY1" fmla="*/ 2666709 h 6676012"/>
              <a:gd name="csX0" fmla="*/ 2806686 w 9149755"/>
              <a:gd name="csY0" fmla="*/ 0 h 6676012"/>
              <a:gd name="csX1" fmla="*/ 6444043 w 9149755"/>
              <a:gd name="csY1" fmla="*/ 5476843 h 6676012"/>
              <a:gd name="csX2" fmla="*/ 9149755 w 9149755"/>
              <a:gd name="csY2" fmla="*/ 6676012 h 6676012"/>
              <a:gd name="csX0" fmla="*/ 0 w 11770841"/>
              <a:gd name="csY0" fmla="*/ 2902337 h 5685948"/>
              <a:gd name="csX1" fmla="*/ 625065 w 11770841"/>
              <a:gd name="csY1" fmla="*/ 2666709 h 5685948"/>
              <a:gd name="csX0" fmla="*/ 2806686 w 11770841"/>
              <a:gd name="csY0" fmla="*/ 0 h 5685948"/>
              <a:gd name="csX1" fmla="*/ 6444043 w 11770841"/>
              <a:gd name="csY1" fmla="*/ 5476843 h 5685948"/>
              <a:gd name="csX2" fmla="*/ 11770841 w 11770841"/>
              <a:gd name="csY2" fmla="*/ 5346091 h 5685948"/>
              <a:gd name="csX0" fmla="*/ 0 w 11770841"/>
              <a:gd name="csY0" fmla="*/ 2902337 h 5346091"/>
              <a:gd name="csX1" fmla="*/ 625065 w 11770841"/>
              <a:gd name="csY1" fmla="*/ 2666709 h 5346091"/>
              <a:gd name="csX0" fmla="*/ 2806686 w 11770841"/>
              <a:gd name="csY0" fmla="*/ 0 h 5346091"/>
              <a:gd name="csX1" fmla="*/ 6640610 w 11770841"/>
              <a:gd name="csY1" fmla="*/ 3787389 h 5346091"/>
              <a:gd name="csX2" fmla="*/ 11770841 w 11770841"/>
              <a:gd name="csY2" fmla="*/ 5346091 h 5346091"/>
              <a:gd name="csX0" fmla="*/ 0 w 11770841"/>
              <a:gd name="csY0" fmla="*/ 2902337 h 5346091"/>
              <a:gd name="csX1" fmla="*/ 625065 w 11770841"/>
              <a:gd name="csY1" fmla="*/ 2666709 h 5346091"/>
              <a:gd name="csX0" fmla="*/ 2806686 w 11770841"/>
              <a:gd name="csY0" fmla="*/ 0 h 5346091"/>
              <a:gd name="csX1" fmla="*/ 6640610 w 11770841"/>
              <a:gd name="csY1" fmla="*/ 3787389 h 5346091"/>
              <a:gd name="csX2" fmla="*/ 11770841 w 11770841"/>
              <a:gd name="csY2" fmla="*/ 5346091 h 5346091"/>
              <a:gd name="csX0" fmla="*/ 0 w 11770841"/>
              <a:gd name="csY0" fmla="*/ 2902337 h 5346091"/>
              <a:gd name="csX1" fmla="*/ 625065 w 11770841"/>
              <a:gd name="csY1" fmla="*/ 2666709 h 5346091"/>
              <a:gd name="csX0" fmla="*/ 2806686 w 11770841"/>
              <a:gd name="csY0" fmla="*/ 0 h 5346091"/>
              <a:gd name="csX1" fmla="*/ 6640610 w 11770841"/>
              <a:gd name="csY1" fmla="*/ 3787389 h 5346091"/>
              <a:gd name="csX2" fmla="*/ 11770841 w 11770841"/>
              <a:gd name="csY2" fmla="*/ 5346091 h 5346091"/>
              <a:gd name="csX0" fmla="*/ 0 w 11770841"/>
              <a:gd name="csY0" fmla="*/ 2902337 h 5346091"/>
              <a:gd name="csX1" fmla="*/ 625065 w 11770841"/>
              <a:gd name="csY1" fmla="*/ 2666709 h 5346091"/>
              <a:gd name="csX0" fmla="*/ 2806686 w 11770841"/>
              <a:gd name="csY0" fmla="*/ 0 h 5346091"/>
              <a:gd name="csX1" fmla="*/ 6640610 w 11770841"/>
              <a:gd name="csY1" fmla="*/ 3787389 h 5346091"/>
              <a:gd name="csX2" fmla="*/ 11770841 w 11770841"/>
              <a:gd name="csY2" fmla="*/ 5346091 h 5346091"/>
              <a:gd name="csX0" fmla="*/ 0 w 11770841"/>
              <a:gd name="csY0" fmla="*/ 2902337 h 5346091"/>
              <a:gd name="csX1" fmla="*/ 625065 w 11770841"/>
              <a:gd name="csY1" fmla="*/ 2666709 h 5346091"/>
              <a:gd name="csX0" fmla="*/ 2806686 w 11770841"/>
              <a:gd name="csY0" fmla="*/ 0 h 5346091"/>
              <a:gd name="csX1" fmla="*/ 6640610 w 11770841"/>
              <a:gd name="csY1" fmla="*/ 3787389 h 5346091"/>
              <a:gd name="csX2" fmla="*/ 11770841 w 11770841"/>
              <a:gd name="csY2" fmla="*/ 5346091 h 5346091"/>
              <a:gd name="csX0" fmla="*/ 0 w 11770841"/>
              <a:gd name="csY0" fmla="*/ 2902337 h 5346091"/>
              <a:gd name="csX1" fmla="*/ 625065 w 11770841"/>
              <a:gd name="csY1" fmla="*/ 2666709 h 5346091"/>
              <a:gd name="csX0" fmla="*/ 2806686 w 11770841"/>
              <a:gd name="csY0" fmla="*/ 0 h 5346091"/>
              <a:gd name="csX1" fmla="*/ 6640610 w 11770841"/>
              <a:gd name="csY1" fmla="*/ 3787389 h 5346091"/>
              <a:gd name="csX2" fmla="*/ 11770841 w 11770841"/>
              <a:gd name="csY2" fmla="*/ 5346091 h 5346091"/>
              <a:gd name="csX0" fmla="*/ 0 w 11770841"/>
              <a:gd name="csY0" fmla="*/ 2902337 h 5346091"/>
              <a:gd name="csX1" fmla="*/ 625065 w 11770841"/>
              <a:gd name="csY1" fmla="*/ 2666709 h 5346091"/>
              <a:gd name="csX0" fmla="*/ 2806686 w 11770841"/>
              <a:gd name="csY0" fmla="*/ 0 h 5346091"/>
              <a:gd name="csX1" fmla="*/ 6640610 w 11770841"/>
              <a:gd name="csY1" fmla="*/ 3787389 h 5346091"/>
              <a:gd name="csX2" fmla="*/ 11770841 w 11770841"/>
              <a:gd name="csY2" fmla="*/ 5346091 h 5346091"/>
              <a:gd name="csX0" fmla="*/ 0 w 11770841"/>
              <a:gd name="csY0" fmla="*/ 3183507 h 5627261"/>
              <a:gd name="csX1" fmla="*/ 625065 w 11770841"/>
              <a:gd name="csY1" fmla="*/ 2947879 h 5627261"/>
              <a:gd name="csX0" fmla="*/ 1946428 w 11770841"/>
              <a:gd name="csY0" fmla="*/ 0 h 5627261"/>
              <a:gd name="csX1" fmla="*/ 6640610 w 11770841"/>
              <a:gd name="csY1" fmla="*/ 4068559 h 5627261"/>
              <a:gd name="csX2" fmla="*/ 11770841 w 11770841"/>
              <a:gd name="csY2" fmla="*/ 5627261 h 5627261"/>
              <a:gd name="csX0" fmla="*/ 0 w 11770841"/>
              <a:gd name="csY0" fmla="*/ 3183507 h 5627261"/>
              <a:gd name="csX1" fmla="*/ 625065 w 11770841"/>
              <a:gd name="csY1" fmla="*/ 2947879 h 5627261"/>
              <a:gd name="csX0" fmla="*/ 1946428 w 11770841"/>
              <a:gd name="csY0" fmla="*/ 0 h 5627261"/>
              <a:gd name="csX1" fmla="*/ 6640610 w 11770841"/>
              <a:gd name="csY1" fmla="*/ 4068559 h 5627261"/>
              <a:gd name="csX2" fmla="*/ 11770841 w 11770841"/>
              <a:gd name="csY2" fmla="*/ 5627261 h 5627261"/>
              <a:gd name="csX0" fmla="*/ 0 w 11770841"/>
              <a:gd name="csY0" fmla="*/ 3183507 h 5627261"/>
              <a:gd name="csX1" fmla="*/ 625065 w 11770841"/>
              <a:gd name="csY1" fmla="*/ 2947879 h 5627261"/>
              <a:gd name="csX0" fmla="*/ 1946428 w 11770841"/>
              <a:gd name="csY0" fmla="*/ 0 h 5627261"/>
              <a:gd name="csX1" fmla="*/ 6640610 w 11770841"/>
              <a:gd name="csY1" fmla="*/ 4068559 h 5627261"/>
              <a:gd name="csX2" fmla="*/ 11770841 w 11770841"/>
              <a:gd name="csY2" fmla="*/ 5627261 h 5627261"/>
              <a:gd name="csX0" fmla="*/ 0 w 11770841"/>
              <a:gd name="csY0" fmla="*/ 3391558 h 5835312"/>
              <a:gd name="csX1" fmla="*/ 625065 w 11770841"/>
              <a:gd name="csY1" fmla="*/ 3155930 h 5835312"/>
              <a:gd name="csX0" fmla="*/ 624240 w 11770841"/>
              <a:gd name="csY0" fmla="*/ 0 h 5835312"/>
              <a:gd name="csX1" fmla="*/ 6640610 w 11770841"/>
              <a:gd name="csY1" fmla="*/ 4276610 h 5835312"/>
              <a:gd name="csX2" fmla="*/ 11770841 w 11770841"/>
              <a:gd name="csY2" fmla="*/ 5835312 h 5835312"/>
              <a:gd name="csX0" fmla="*/ 0 w 11770841"/>
              <a:gd name="csY0" fmla="*/ 3391558 h 5835312"/>
              <a:gd name="csX1" fmla="*/ 625065 w 11770841"/>
              <a:gd name="csY1" fmla="*/ 3155930 h 5835312"/>
              <a:gd name="csX0" fmla="*/ 624240 w 11770841"/>
              <a:gd name="csY0" fmla="*/ 0 h 5835312"/>
              <a:gd name="csX1" fmla="*/ 6640610 w 11770841"/>
              <a:gd name="csY1" fmla="*/ 4276610 h 5835312"/>
              <a:gd name="csX2" fmla="*/ 11770841 w 11770841"/>
              <a:gd name="csY2" fmla="*/ 5835312 h 5835312"/>
              <a:gd name="csX0" fmla="*/ 0 w 11770841"/>
              <a:gd name="csY0" fmla="*/ 3391558 h 5835312"/>
              <a:gd name="csX1" fmla="*/ 625065 w 11770841"/>
              <a:gd name="csY1" fmla="*/ 3155930 h 5835312"/>
              <a:gd name="csX0" fmla="*/ 624240 w 11770841"/>
              <a:gd name="csY0" fmla="*/ 0 h 5835312"/>
              <a:gd name="csX1" fmla="*/ 6640610 w 11770841"/>
              <a:gd name="csY1" fmla="*/ 4276610 h 5835312"/>
              <a:gd name="csX2" fmla="*/ 11770841 w 11770841"/>
              <a:gd name="csY2" fmla="*/ 5835312 h 5835312"/>
              <a:gd name="csX0" fmla="*/ 0 w 11489227"/>
              <a:gd name="csY0" fmla="*/ 3391558 h 6399725"/>
              <a:gd name="csX1" fmla="*/ 625065 w 11489227"/>
              <a:gd name="csY1" fmla="*/ 3155930 h 6399725"/>
              <a:gd name="csX0" fmla="*/ 624240 w 11489227"/>
              <a:gd name="csY0" fmla="*/ 0 h 6399725"/>
              <a:gd name="csX1" fmla="*/ 6640610 w 11489227"/>
              <a:gd name="csY1" fmla="*/ 4276610 h 6399725"/>
              <a:gd name="csX2" fmla="*/ 11489227 w 11489227"/>
              <a:gd name="csY2" fmla="*/ 6399725 h 6399725"/>
              <a:gd name="csX0" fmla="*/ 0 w 11489227"/>
              <a:gd name="csY0" fmla="*/ 3391558 h 6399725"/>
              <a:gd name="csX1" fmla="*/ 625065 w 11489227"/>
              <a:gd name="csY1" fmla="*/ 3155930 h 6399725"/>
              <a:gd name="csX0" fmla="*/ 624240 w 11489227"/>
              <a:gd name="csY0" fmla="*/ 0 h 6399725"/>
              <a:gd name="csX1" fmla="*/ 6640610 w 11489227"/>
              <a:gd name="csY1" fmla="*/ 4276610 h 6399725"/>
              <a:gd name="csX2" fmla="*/ 11489227 w 11489227"/>
              <a:gd name="csY2" fmla="*/ 6399725 h 6399725"/>
              <a:gd name="csX0" fmla="*/ 0 w 10878780"/>
              <a:gd name="csY0" fmla="*/ 3391558 h 7200348"/>
              <a:gd name="csX1" fmla="*/ 625065 w 10878780"/>
              <a:gd name="csY1" fmla="*/ 3155930 h 7200348"/>
              <a:gd name="csX0" fmla="*/ 624240 w 10878780"/>
              <a:gd name="csY0" fmla="*/ 0 h 7200348"/>
              <a:gd name="csX1" fmla="*/ 6640610 w 10878780"/>
              <a:gd name="csY1" fmla="*/ 4276610 h 7200348"/>
              <a:gd name="csX2" fmla="*/ 10878781 w 10878780"/>
              <a:gd name="csY2" fmla="*/ 7200348 h 7200348"/>
              <a:gd name="csX0" fmla="*/ 0 w 10878781"/>
              <a:gd name="csY0" fmla="*/ 3391558 h 7200348"/>
              <a:gd name="csX1" fmla="*/ 625065 w 10878781"/>
              <a:gd name="csY1" fmla="*/ 3155930 h 7200348"/>
              <a:gd name="csX0" fmla="*/ 624240 w 10878781"/>
              <a:gd name="csY0" fmla="*/ 0 h 7200348"/>
              <a:gd name="csX1" fmla="*/ 6640610 w 10878781"/>
              <a:gd name="csY1" fmla="*/ 4276610 h 7200348"/>
              <a:gd name="csX2" fmla="*/ 10878781 w 10878781"/>
              <a:gd name="csY2" fmla="*/ 7200348 h 7200348"/>
              <a:gd name="csX0" fmla="*/ 0 w 11361449"/>
              <a:gd name="csY0" fmla="*/ 3391558 h 6240579"/>
              <a:gd name="csX1" fmla="*/ 625065 w 11361449"/>
              <a:gd name="csY1" fmla="*/ 3155930 h 6240579"/>
              <a:gd name="csX0" fmla="*/ 624240 w 11361449"/>
              <a:gd name="csY0" fmla="*/ 0 h 6240579"/>
              <a:gd name="csX1" fmla="*/ 6640610 w 11361449"/>
              <a:gd name="csY1" fmla="*/ 4276610 h 6240579"/>
              <a:gd name="csX2" fmla="*/ 11361449 w 11361449"/>
              <a:gd name="csY2" fmla="*/ 6240579 h 62405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1361449" h="6240579" stroke="0" extrusionOk="0">
                <a:moveTo>
                  <a:pt x="0" y="3391558"/>
                </a:moveTo>
                <a:lnTo>
                  <a:pt x="625065" y="3155930"/>
                </a:lnTo>
              </a:path>
              <a:path w="11361449" h="6240579" fill="none">
                <a:moveTo>
                  <a:pt x="624240" y="0"/>
                </a:moveTo>
                <a:cubicBezTo>
                  <a:pt x="2619932" y="106334"/>
                  <a:pt x="4851075" y="3236514"/>
                  <a:pt x="6640610" y="4276610"/>
                </a:cubicBezTo>
                <a:cubicBezTo>
                  <a:pt x="8430145" y="5316706"/>
                  <a:pt x="10356328" y="5986775"/>
                  <a:pt x="11361449" y="6240579"/>
                </a:cubicBezTo>
              </a:path>
            </a:pathLst>
          </a:custGeom>
          <a:ln w="317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64">
            <a:extLst>
              <a:ext uri="{FF2B5EF4-FFF2-40B4-BE49-F238E27FC236}">
                <a16:creationId xmlns:a16="http://schemas.microsoft.com/office/drawing/2014/main" id="{30DB26F6-6384-9415-8A9B-319E221F621C}"/>
              </a:ext>
            </a:extLst>
          </p:cNvPr>
          <p:cNvSpPr/>
          <p:nvPr userDrawn="1"/>
        </p:nvSpPr>
        <p:spPr>
          <a:xfrm rot="17826345" flipH="1">
            <a:off x="406105" y="-2127755"/>
            <a:ext cx="5348096" cy="10042263"/>
          </a:xfrm>
          <a:custGeom>
            <a:avLst/>
            <a:gdLst>
              <a:gd name="csX0" fmla="*/ 2346798 w 4693596"/>
              <a:gd name="csY0" fmla="*/ 0 h 3612230"/>
              <a:gd name="csX1" fmla="*/ 4693596 w 4693596"/>
              <a:gd name="csY1" fmla="*/ 1806115 h 3612230"/>
              <a:gd name="csX2" fmla="*/ 2346798 w 4693596"/>
              <a:gd name="csY2" fmla="*/ 1806115 h 3612230"/>
              <a:gd name="csX3" fmla="*/ 2346798 w 4693596"/>
              <a:gd name="csY3" fmla="*/ 0 h 3612230"/>
              <a:gd name="csX0" fmla="*/ 2346798 w 4693596"/>
              <a:gd name="csY0" fmla="*/ 0 h 3612230"/>
              <a:gd name="csX1" fmla="*/ 4693596 w 4693596"/>
              <a:gd name="csY1" fmla="*/ 1806115 h 3612230"/>
              <a:gd name="csX0" fmla="*/ 0 w 2346798"/>
              <a:gd name="csY0" fmla="*/ 1806115 h 1897555"/>
              <a:gd name="csX1" fmla="*/ 0 w 2346798"/>
              <a:gd name="csY1" fmla="*/ 0 h 1897555"/>
              <a:gd name="csX2" fmla="*/ 2346798 w 2346798"/>
              <a:gd name="csY2" fmla="*/ 1806115 h 1897555"/>
              <a:gd name="csX3" fmla="*/ 91440 w 2346798"/>
              <a:gd name="csY3" fmla="*/ 1897555 h 1897555"/>
              <a:gd name="csX0" fmla="*/ 0 w 2346798"/>
              <a:gd name="csY0" fmla="*/ 0 h 1897555"/>
              <a:gd name="csX1" fmla="*/ 2346798 w 2346798"/>
              <a:gd name="csY1" fmla="*/ 1806115 h 1897555"/>
              <a:gd name="csX0" fmla="*/ 0 w 2846540"/>
              <a:gd name="csY0" fmla="*/ 1142008 h 1897555"/>
              <a:gd name="csX1" fmla="*/ 499742 w 2846540"/>
              <a:gd name="csY1" fmla="*/ 0 h 1897555"/>
              <a:gd name="csX2" fmla="*/ 2846540 w 2846540"/>
              <a:gd name="csY2" fmla="*/ 1806115 h 1897555"/>
              <a:gd name="csX3" fmla="*/ 591182 w 2846540"/>
              <a:gd name="csY3" fmla="*/ 1897555 h 1897555"/>
              <a:gd name="csX0" fmla="*/ 499742 w 2846540"/>
              <a:gd name="csY0" fmla="*/ 0 h 1897555"/>
              <a:gd name="csX1" fmla="*/ 2846540 w 2846540"/>
              <a:gd name="csY1" fmla="*/ 1806115 h 1897555"/>
              <a:gd name="csX0" fmla="*/ 0 w 2846540"/>
              <a:gd name="csY0" fmla="*/ 1142008 h 2420217"/>
              <a:gd name="csX1" fmla="*/ 499742 w 2846540"/>
              <a:gd name="csY1" fmla="*/ 0 h 2420217"/>
              <a:gd name="csX2" fmla="*/ 2846540 w 2846540"/>
              <a:gd name="csY2" fmla="*/ 1806115 h 2420217"/>
              <a:gd name="csX3" fmla="*/ 2680096 w 2846540"/>
              <a:gd name="csY3" fmla="*/ 2420217 h 2420217"/>
              <a:gd name="csX0" fmla="*/ 499742 w 2846540"/>
              <a:gd name="csY0" fmla="*/ 0 h 2420217"/>
              <a:gd name="csX1" fmla="*/ 2846540 w 2846540"/>
              <a:gd name="csY1" fmla="*/ 1806115 h 2420217"/>
              <a:gd name="csX0" fmla="*/ 0 w 4781904"/>
              <a:gd name="csY0" fmla="*/ 0 h 2607203"/>
              <a:gd name="csX1" fmla="*/ 2435106 w 4781904"/>
              <a:gd name="csY1" fmla="*/ 186986 h 2607203"/>
              <a:gd name="csX2" fmla="*/ 4781904 w 4781904"/>
              <a:gd name="csY2" fmla="*/ 1993101 h 2607203"/>
              <a:gd name="csX3" fmla="*/ 4615460 w 4781904"/>
              <a:gd name="csY3" fmla="*/ 2607203 h 2607203"/>
              <a:gd name="csX0" fmla="*/ 2435106 w 4781904"/>
              <a:gd name="csY0" fmla="*/ 186986 h 2607203"/>
              <a:gd name="csX1" fmla="*/ 4781904 w 4781904"/>
              <a:gd name="csY1" fmla="*/ 1993101 h 2607203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81904 w 5617833"/>
              <a:gd name="csY1" fmla="*/ 19931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706706 w 5617833"/>
              <a:gd name="csY1" fmla="*/ 1959066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4781904 w 5617833"/>
              <a:gd name="csY2" fmla="*/ 1993101 h 2894788"/>
              <a:gd name="csX3" fmla="*/ 5617833 w 5617833"/>
              <a:gd name="csY3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5617833"/>
              <a:gd name="csY0" fmla="*/ 0 h 2894788"/>
              <a:gd name="csX1" fmla="*/ 2435106 w 5617833"/>
              <a:gd name="csY1" fmla="*/ 186986 h 2894788"/>
              <a:gd name="csX2" fmla="*/ 5617833 w 5617833"/>
              <a:gd name="csY2" fmla="*/ 2894788 h 2894788"/>
              <a:gd name="csX0" fmla="*/ 2435106 w 5617833"/>
              <a:gd name="csY0" fmla="*/ 186986 h 2894788"/>
              <a:gd name="csX1" fmla="*/ 4598784 w 5617833"/>
              <a:gd name="csY1" fmla="*/ 1396801 h 2894788"/>
              <a:gd name="csX0" fmla="*/ 0 w 4612692"/>
              <a:gd name="csY0" fmla="*/ 0 h 1396801"/>
              <a:gd name="csX1" fmla="*/ 2435106 w 4612692"/>
              <a:gd name="csY1" fmla="*/ 186986 h 1396801"/>
              <a:gd name="csX0" fmla="*/ 2435106 w 4612692"/>
              <a:gd name="csY0" fmla="*/ 186986 h 1396801"/>
              <a:gd name="csX1" fmla="*/ 4598784 w 4612692"/>
              <a:gd name="csY1" fmla="*/ 1396801 h 1396801"/>
              <a:gd name="csX0" fmla="*/ 0 w 4773530"/>
              <a:gd name="csY0" fmla="*/ 0 h 1938485"/>
              <a:gd name="csX1" fmla="*/ 2435106 w 4773530"/>
              <a:gd name="csY1" fmla="*/ 186986 h 1938485"/>
              <a:gd name="csX0" fmla="*/ 2435106 w 4773530"/>
              <a:gd name="csY0" fmla="*/ 186986 h 1938485"/>
              <a:gd name="csX1" fmla="*/ 4761322 w 4773530"/>
              <a:gd name="csY1" fmla="*/ 1938485 h 1938485"/>
              <a:gd name="csX0" fmla="*/ 0 w 4761322"/>
              <a:gd name="csY0" fmla="*/ 0 h 1938485"/>
              <a:gd name="csX1" fmla="*/ 2435106 w 4761322"/>
              <a:gd name="csY1" fmla="*/ 186986 h 1938485"/>
              <a:gd name="csX0" fmla="*/ 2435106 w 4761322"/>
              <a:gd name="csY0" fmla="*/ 186986 h 1938485"/>
              <a:gd name="csX1" fmla="*/ 4761322 w 4761322"/>
              <a:gd name="csY1" fmla="*/ 1938485 h 1938485"/>
              <a:gd name="csX0" fmla="*/ 0 w 4761322"/>
              <a:gd name="csY0" fmla="*/ 413003 h 2351488"/>
              <a:gd name="csX1" fmla="*/ 2435106 w 4761322"/>
              <a:gd name="csY1" fmla="*/ 599989 h 2351488"/>
              <a:gd name="csX0" fmla="*/ 1710036 w 4761322"/>
              <a:gd name="csY0" fmla="*/ 0 h 2351488"/>
              <a:gd name="csX1" fmla="*/ 4761322 w 4761322"/>
              <a:gd name="csY1" fmla="*/ 2351488 h 2351488"/>
              <a:gd name="csX0" fmla="*/ 0 w 4761322"/>
              <a:gd name="csY0" fmla="*/ 517220 h 2455705"/>
              <a:gd name="csX1" fmla="*/ 2435106 w 4761322"/>
              <a:gd name="csY1" fmla="*/ 704206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4761322"/>
              <a:gd name="csY0" fmla="*/ 517220 h 2455705"/>
              <a:gd name="csX1" fmla="*/ 747247 w 4761322"/>
              <a:gd name="csY1" fmla="*/ 363069 h 2455705"/>
              <a:gd name="csX0" fmla="*/ 1379694 w 4761322"/>
              <a:gd name="csY0" fmla="*/ 0 h 2455705"/>
              <a:gd name="csX1" fmla="*/ 4761322 w 4761322"/>
              <a:gd name="csY1" fmla="*/ 2455705 h 2455705"/>
              <a:gd name="csX0" fmla="*/ 0 w 6853410"/>
              <a:gd name="csY0" fmla="*/ 0 h 3021303"/>
              <a:gd name="csX1" fmla="*/ 2839335 w 6853410"/>
              <a:gd name="csY1" fmla="*/ 928667 h 3021303"/>
              <a:gd name="csX0" fmla="*/ 3471782 w 6853410"/>
              <a:gd name="csY0" fmla="*/ 565598 h 3021303"/>
              <a:gd name="csX1" fmla="*/ 6853410 w 6853410"/>
              <a:gd name="csY1" fmla="*/ 3021303 h 3021303"/>
              <a:gd name="csX0" fmla="*/ 0 w 6853410"/>
              <a:gd name="csY0" fmla="*/ 404545 h 3425848"/>
              <a:gd name="csX1" fmla="*/ 694473 w 6853410"/>
              <a:gd name="csY1" fmla="*/ 0 h 3425848"/>
              <a:gd name="csX0" fmla="*/ 3471782 w 6853410"/>
              <a:gd name="csY0" fmla="*/ 970143 h 3425848"/>
              <a:gd name="csX1" fmla="*/ 6853410 w 6853410"/>
              <a:gd name="csY1" fmla="*/ 3425848 h 3425848"/>
              <a:gd name="csX0" fmla="*/ 1453790 w 8307200"/>
              <a:gd name="csY0" fmla="*/ 404545 h 3425848"/>
              <a:gd name="csX1" fmla="*/ 2148263 w 8307200"/>
              <a:gd name="csY1" fmla="*/ 0 h 3425848"/>
              <a:gd name="csX0" fmla="*/ 0 w 8307200"/>
              <a:gd name="csY0" fmla="*/ 809520 h 3425848"/>
              <a:gd name="csX1" fmla="*/ 8307200 w 8307200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7958918 w 7958918"/>
              <a:gd name="csY1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4874116 w 7958918"/>
              <a:gd name="csY1" fmla="*/ 1840573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251417 w 7958918"/>
              <a:gd name="csY1" fmla="*/ 140732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3977802 w 7958918"/>
              <a:gd name="csY1" fmla="*/ 951670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806556 w 7958918"/>
              <a:gd name="csY1" fmla="*/ 1114972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1105508 w 7958918"/>
              <a:gd name="csY0" fmla="*/ 404545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52044 h 3425848"/>
              <a:gd name="csX1" fmla="*/ 1799981 w 7958918"/>
              <a:gd name="csY1" fmla="*/ 0 h 3425848"/>
              <a:gd name="csX0" fmla="*/ 0 w 7958918"/>
              <a:gd name="csY0" fmla="*/ 740651 h 3425848"/>
              <a:gd name="csX1" fmla="*/ 5679116 w 7958918"/>
              <a:gd name="csY1" fmla="*/ 1162995 h 3425848"/>
              <a:gd name="csX2" fmla="*/ 7958918 w 7958918"/>
              <a:gd name="csY2" fmla="*/ 3425848 h 3425848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7958918"/>
              <a:gd name="csY0" fmla="*/ 243071 h 3616875"/>
              <a:gd name="csX1" fmla="*/ 1644835 w 7958918"/>
              <a:gd name="csY1" fmla="*/ 0 h 3616875"/>
              <a:gd name="csX0" fmla="*/ 0 w 7958918"/>
              <a:gd name="csY0" fmla="*/ 931678 h 3616875"/>
              <a:gd name="csX1" fmla="*/ 5679116 w 7958918"/>
              <a:gd name="csY1" fmla="*/ 1354022 h 3616875"/>
              <a:gd name="csX2" fmla="*/ 7958918 w 7958918"/>
              <a:gd name="csY2" fmla="*/ 3616875 h 3616875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79116 w 8586366"/>
              <a:gd name="csY1" fmla="*/ 1354022 h 4399186"/>
              <a:gd name="csX2" fmla="*/ 8586366 w 8586366"/>
              <a:gd name="csY2" fmla="*/ 4399186 h 4399186"/>
              <a:gd name="csX0" fmla="*/ 827141 w 8586366"/>
              <a:gd name="csY0" fmla="*/ 243071 h 4399186"/>
              <a:gd name="csX1" fmla="*/ 1644835 w 8586366"/>
              <a:gd name="csY1" fmla="*/ 0 h 4399186"/>
              <a:gd name="csX0" fmla="*/ 0 w 8586366"/>
              <a:gd name="csY0" fmla="*/ 931678 h 4399186"/>
              <a:gd name="csX1" fmla="*/ 5624499 w 8586366"/>
              <a:gd name="csY1" fmla="*/ 1374603 h 4399186"/>
              <a:gd name="csX2" fmla="*/ 8586366 w 8586366"/>
              <a:gd name="csY2" fmla="*/ 4399186 h 4399186"/>
              <a:gd name="csX0" fmla="*/ 984398 w 8743623"/>
              <a:gd name="csY0" fmla="*/ 243071 h 4399186"/>
              <a:gd name="csX1" fmla="*/ 1802092 w 8743623"/>
              <a:gd name="csY1" fmla="*/ 0 h 4399186"/>
              <a:gd name="csX0" fmla="*/ 0 w 8743623"/>
              <a:gd name="csY0" fmla="*/ 845401 h 4399186"/>
              <a:gd name="csX1" fmla="*/ 5781756 w 8743623"/>
              <a:gd name="csY1" fmla="*/ 1374603 h 4399186"/>
              <a:gd name="csX2" fmla="*/ 8743623 w 8743623"/>
              <a:gd name="csY2" fmla="*/ 4399186 h 4399186"/>
              <a:gd name="csX0" fmla="*/ 984398 w 8743623"/>
              <a:gd name="csY0" fmla="*/ 1177563 h 5333678"/>
              <a:gd name="csX1" fmla="*/ 783478 w 8743623"/>
              <a:gd name="csY1" fmla="*/ 1159 h 5333678"/>
              <a:gd name="csX2" fmla="*/ 1802092 w 8743623"/>
              <a:gd name="csY2" fmla="*/ 934492 h 5333678"/>
              <a:gd name="csX0" fmla="*/ 0 w 8743623"/>
              <a:gd name="csY0" fmla="*/ 1779893 h 5333678"/>
              <a:gd name="csX1" fmla="*/ 5781756 w 8743623"/>
              <a:gd name="csY1" fmla="*/ 2309095 h 5333678"/>
              <a:gd name="csX2" fmla="*/ 8743623 w 8743623"/>
              <a:gd name="csY2" fmla="*/ 5333678 h 5333678"/>
              <a:gd name="csX0" fmla="*/ 320788 w 8743623"/>
              <a:gd name="csY0" fmla="*/ 80 h 5686745"/>
              <a:gd name="csX1" fmla="*/ 783478 w 8743623"/>
              <a:gd name="csY1" fmla="*/ 354226 h 5686745"/>
              <a:gd name="csX2" fmla="*/ 1802092 w 8743623"/>
              <a:gd name="csY2" fmla="*/ 1287559 h 5686745"/>
              <a:gd name="csX0" fmla="*/ 0 w 8743623"/>
              <a:gd name="csY0" fmla="*/ 2132960 h 5686745"/>
              <a:gd name="csX1" fmla="*/ 5781756 w 8743623"/>
              <a:gd name="csY1" fmla="*/ 2662162 h 5686745"/>
              <a:gd name="csX2" fmla="*/ 8743623 w 8743623"/>
              <a:gd name="csY2" fmla="*/ 5686745 h 5686745"/>
              <a:gd name="csX0" fmla="*/ 320788 w 8743623"/>
              <a:gd name="csY0" fmla="*/ 832806 h 6519471"/>
              <a:gd name="csX1" fmla="*/ 783478 w 8743623"/>
              <a:gd name="csY1" fmla="*/ 1186952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81756 w 8743623"/>
              <a:gd name="csY1" fmla="*/ 3494888 h 6519471"/>
              <a:gd name="csX2" fmla="*/ 8743623 w 8743623"/>
              <a:gd name="csY2" fmla="*/ 6519471 h 6519471"/>
              <a:gd name="csX0" fmla="*/ 320788 w 8743623"/>
              <a:gd name="csY0" fmla="*/ 832806 h 6519471"/>
              <a:gd name="csX1" fmla="*/ 258767 w 8743623"/>
              <a:gd name="csY1" fmla="*/ 255506 h 6519471"/>
              <a:gd name="csX2" fmla="*/ 1089973 w 8743623"/>
              <a:gd name="csY2" fmla="*/ 0 h 6519471"/>
              <a:gd name="csX0" fmla="*/ 0 w 8743623"/>
              <a:gd name="csY0" fmla="*/ 2965686 h 6519471"/>
              <a:gd name="csX1" fmla="*/ 5714510 w 8743623"/>
              <a:gd name="csY1" fmla="*/ 3085931 h 6519471"/>
              <a:gd name="csX2" fmla="*/ 8743623 w 8743623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469041 w 8498154"/>
              <a:gd name="csY1" fmla="*/ 3085931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5713475 w 8498154"/>
              <a:gd name="csY1" fmla="*/ 2754959 h 6519471"/>
              <a:gd name="csX2" fmla="*/ 8498154 w 8498154"/>
              <a:gd name="csY2" fmla="*/ 6519471 h 6519471"/>
              <a:gd name="csX0" fmla="*/ 75319 w 8498154"/>
              <a:gd name="csY0" fmla="*/ 832806 h 6519471"/>
              <a:gd name="csX1" fmla="*/ 13298 w 8498154"/>
              <a:gd name="csY1" fmla="*/ 255506 h 6519471"/>
              <a:gd name="csX2" fmla="*/ 844504 w 8498154"/>
              <a:gd name="csY2" fmla="*/ 0 h 6519471"/>
              <a:gd name="csX0" fmla="*/ 2766566 w 8498154"/>
              <a:gd name="csY0" fmla="*/ 701502 h 6519471"/>
              <a:gd name="csX1" fmla="*/ 6084957 w 8498154"/>
              <a:gd name="csY1" fmla="*/ 3049272 h 6519471"/>
              <a:gd name="csX2" fmla="*/ 8498154 w 8498154"/>
              <a:gd name="csY2" fmla="*/ 6519471 h 6519471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84957 w 8036044"/>
              <a:gd name="csY1" fmla="*/ 3049272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6016401 w 8036044"/>
              <a:gd name="csY1" fmla="*/ 3111979 h 6712043"/>
              <a:gd name="csX2" fmla="*/ 8036044 w 8036044"/>
              <a:gd name="csY2" fmla="*/ 6712043 h 6712043"/>
              <a:gd name="csX0" fmla="*/ 75319 w 8036044"/>
              <a:gd name="csY0" fmla="*/ 832806 h 6712043"/>
              <a:gd name="csX1" fmla="*/ 13298 w 8036044"/>
              <a:gd name="csY1" fmla="*/ 255506 h 6712043"/>
              <a:gd name="csX2" fmla="*/ 844504 w 8036044"/>
              <a:gd name="csY2" fmla="*/ 0 h 6712043"/>
              <a:gd name="csX0" fmla="*/ 2766566 w 8036044"/>
              <a:gd name="csY0" fmla="*/ 701502 h 6712043"/>
              <a:gd name="csX1" fmla="*/ 5728376 w 8036044"/>
              <a:gd name="csY1" fmla="*/ 3570820 h 6712043"/>
              <a:gd name="csX2" fmla="*/ 8036044 w 8036044"/>
              <a:gd name="csY2" fmla="*/ 6712043 h 6712043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728376 w 8232390"/>
              <a:gd name="csY1" fmla="*/ 357082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564824 w 8232390"/>
              <a:gd name="csY1" fmla="*/ 3577140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492056 w 8232390"/>
              <a:gd name="csY1" fmla="*/ 353081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492056 w 8232390"/>
              <a:gd name="csY1" fmla="*/ 353081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876965 w 8232390"/>
              <a:gd name="csY1" fmla="*/ 4307625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5876965 w 8232390"/>
              <a:gd name="csY1" fmla="*/ 4307625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8232390"/>
              <a:gd name="csY0" fmla="*/ 832806 h 9532682"/>
              <a:gd name="csX1" fmla="*/ 13298 w 8232390"/>
              <a:gd name="csY1" fmla="*/ 255506 h 9532682"/>
              <a:gd name="csX2" fmla="*/ 844504 w 8232390"/>
              <a:gd name="csY2" fmla="*/ 0 h 9532682"/>
              <a:gd name="csX0" fmla="*/ 2766566 w 8232390"/>
              <a:gd name="csY0" fmla="*/ 701502 h 9532682"/>
              <a:gd name="csX1" fmla="*/ 6344521 w 8232390"/>
              <a:gd name="csY1" fmla="*/ 6098462 h 9532682"/>
              <a:gd name="csX2" fmla="*/ 8232390 w 8232390"/>
              <a:gd name="csY2" fmla="*/ 9532682 h 9532682"/>
              <a:gd name="csX0" fmla="*/ 75319 w 7801526"/>
              <a:gd name="csY0" fmla="*/ 832806 h 9826178"/>
              <a:gd name="csX1" fmla="*/ 13298 w 7801526"/>
              <a:gd name="csY1" fmla="*/ 255506 h 9826178"/>
              <a:gd name="csX2" fmla="*/ 844504 w 7801526"/>
              <a:gd name="csY2" fmla="*/ 0 h 9826178"/>
              <a:gd name="csX0" fmla="*/ 2766566 w 7801526"/>
              <a:gd name="csY0" fmla="*/ 701502 h 9826178"/>
              <a:gd name="csX1" fmla="*/ 6344521 w 7801526"/>
              <a:gd name="csY1" fmla="*/ 6098462 h 9826178"/>
              <a:gd name="csX2" fmla="*/ 7801526 w 7801526"/>
              <a:gd name="csY2" fmla="*/ 9826178 h 9826178"/>
              <a:gd name="csX0" fmla="*/ 75319 w 7801526"/>
              <a:gd name="csY0" fmla="*/ 832806 h 9826178"/>
              <a:gd name="csX1" fmla="*/ 13298 w 7801526"/>
              <a:gd name="csY1" fmla="*/ 255506 h 9826178"/>
              <a:gd name="csX2" fmla="*/ 844504 w 7801526"/>
              <a:gd name="csY2" fmla="*/ 0 h 9826178"/>
              <a:gd name="csX0" fmla="*/ 2766566 w 7801526"/>
              <a:gd name="csY0" fmla="*/ 701502 h 9826178"/>
              <a:gd name="csX1" fmla="*/ 6344521 w 7801526"/>
              <a:gd name="csY1" fmla="*/ 6098462 h 9826178"/>
              <a:gd name="csX2" fmla="*/ 7801526 w 7801526"/>
              <a:gd name="csY2" fmla="*/ 9826178 h 9826178"/>
              <a:gd name="csX0" fmla="*/ 75319 w 8128618"/>
              <a:gd name="csY0" fmla="*/ 832806 h 9537945"/>
              <a:gd name="csX1" fmla="*/ 13298 w 8128618"/>
              <a:gd name="csY1" fmla="*/ 255506 h 9537945"/>
              <a:gd name="csX2" fmla="*/ 844504 w 8128618"/>
              <a:gd name="csY2" fmla="*/ 0 h 9537945"/>
              <a:gd name="csX0" fmla="*/ 2766566 w 8128618"/>
              <a:gd name="csY0" fmla="*/ 701502 h 9537945"/>
              <a:gd name="csX1" fmla="*/ 6344521 w 8128618"/>
              <a:gd name="csY1" fmla="*/ 6098462 h 9537945"/>
              <a:gd name="csX2" fmla="*/ 8128618 w 8128618"/>
              <a:gd name="csY2" fmla="*/ 9537945 h 9537945"/>
              <a:gd name="csX0" fmla="*/ 75319 w 8128618"/>
              <a:gd name="csY0" fmla="*/ 832806 h 9537945"/>
              <a:gd name="csX1" fmla="*/ 13298 w 8128618"/>
              <a:gd name="csY1" fmla="*/ 255506 h 9537945"/>
              <a:gd name="csX2" fmla="*/ 844504 w 8128618"/>
              <a:gd name="csY2" fmla="*/ 0 h 9537945"/>
              <a:gd name="csX0" fmla="*/ 2766566 w 8128618"/>
              <a:gd name="csY0" fmla="*/ 701502 h 9537945"/>
              <a:gd name="csX1" fmla="*/ 5907912 w 8128618"/>
              <a:gd name="csY1" fmla="*/ 6275679 h 9537945"/>
              <a:gd name="csX2" fmla="*/ 8128618 w 8128618"/>
              <a:gd name="csY2" fmla="*/ 9537945 h 9537945"/>
              <a:gd name="csX0" fmla="*/ 75319 w 8128618"/>
              <a:gd name="csY0" fmla="*/ 832806 h 9537945"/>
              <a:gd name="csX1" fmla="*/ 13298 w 8128618"/>
              <a:gd name="csY1" fmla="*/ 255506 h 9537945"/>
              <a:gd name="csX2" fmla="*/ 844504 w 8128618"/>
              <a:gd name="csY2" fmla="*/ 0 h 9537945"/>
              <a:gd name="csX0" fmla="*/ 3966127 w 8128618"/>
              <a:gd name="csY0" fmla="*/ 169103 h 9537945"/>
              <a:gd name="csX1" fmla="*/ 5907912 w 8128618"/>
              <a:gd name="csY1" fmla="*/ 6275679 h 9537945"/>
              <a:gd name="csX2" fmla="*/ 8128618 w 8128618"/>
              <a:gd name="csY2" fmla="*/ 9537945 h 9537945"/>
              <a:gd name="csX0" fmla="*/ 75319 w 8128618"/>
              <a:gd name="csY0" fmla="*/ 832806 h 9537945"/>
              <a:gd name="csX1" fmla="*/ 13298 w 8128618"/>
              <a:gd name="csY1" fmla="*/ 255506 h 9537945"/>
              <a:gd name="csX2" fmla="*/ 844504 w 8128618"/>
              <a:gd name="csY2" fmla="*/ 0 h 9537945"/>
              <a:gd name="csX0" fmla="*/ 3966127 w 8128618"/>
              <a:gd name="csY0" fmla="*/ 169103 h 9537945"/>
              <a:gd name="csX1" fmla="*/ 5907912 w 8128618"/>
              <a:gd name="csY1" fmla="*/ 6275679 h 9537945"/>
              <a:gd name="csX2" fmla="*/ 8128618 w 8128618"/>
              <a:gd name="csY2" fmla="*/ 9537945 h 9537945"/>
              <a:gd name="csX0" fmla="*/ 75319 w 8128618"/>
              <a:gd name="csY0" fmla="*/ 1133867 h 9839006"/>
              <a:gd name="csX1" fmla="*/ 13298 w 8128618"/>
              <a:gd name="csY1" fmla="*/ 556567 h 9839006"/>
              <a:gd name="csX2" fmla="*/ 844504 w 8128618"/>
              <a:gd name="csY2" fmla="*/ 301061 h 9839006"/>
              <a:gd name="csX0" fmla="*/ 3911632 w 8128618"/>
              <a:gd name="csY0" fmla="*/ 0 h 9839006"/>
              <a:gd name="csX1" fmla="*/ 5907912 w 8128618"/>
              <a:gd name="csY1" fmla="*/ 6576740 h 9839006"/>
              <a:gd name="csX2" fmla="*/ 8128618 w 8128618"/>
              <a:gd name="csY2" fmla="*/ 9839006 h 9839006"/>
              <a:gd name="csX0" fmla="*/ 75319 w 8128618"/>
              <a:gd name="csY0" fmla="*/ 1133867 h 9839006"/>
              <a:gd name="csX1" fmla="*/ 13298 w 8128618"/>
              <a:gd name="csY1" fmla="*/ 556567 h 9839006"/>
              <a:gd name="csX2" fmla="*/ 844504 w 8128618"/>
              <a:gd name="csY2" fmla="*/ 301061 h 9839006"/>
              <a:gd name="csX0" fmla="*/ 3911632 w 8128618"/>
              <a:gd name="csY0" fmla="*/ 0 h 9839006"/>
              <a:gd name="csX1" fmla="*/ 5726891 w 8128618"/>
              <a:gd name="csY1" fmla="*/ 6657645 h 9839006"/>
              <a:gd name="csX2" fmla="*/ 8128618 w 8128618"/>
              <a:gd name="csY2" fmla="*/ 9839006 h 9839006"/>
              <a:gd name="csX0" fmla="*/ 75319 w 8128618"/>
              <a:gd name="csY0" fmla="*/ 1133867 h 9839006"/>
              <a:gd name="csX1" fmla="*/ 13298 w 8128618"/>
              <a:gd name="csY1" fmla="*/ 556567 h 9839006"/>
              <a:gd name="csX2" fmla="*/ 844504 w 8128618"/>
              <a:gd name="csY2" fmla="*/ 301061 h 9839006"/>
              <a:gd name="csX0" fmla="*/ 3911632 w 8128618"/>
              <a:gd name="csY0" fmla="*/ 0 h 9839006"/>
              <a:gd name="csX1" fmla="*/ 5726891 w 8128618"/>
              <a:gd name="csY1" fmla="*/ 6657645 h 9839006"/>
              <a:gd name="csX2" fmla="*/ 8128618 w 8128618"/>
              <a:gd name="csY2" fmla="*/ 9839006 h 9839006"/>
              <a:gd name="csX0" fmla="*/ 75319 w 8128618"/>
              <a:gd name="csY0" fmla="*/ 1133867 h 9839006"/>
              <a:gd name="csX1" fmla="*/ 13298 w 8128618"/>
              <a:gd name="csY1" fmla="*/ 556567 h 9839006"/>
              <a:gd name="csX2" fmla="*/ 844504 w 8128618"/>
              <a:gd name="csY2" fmla="*/ 301061 h 9839006"/>
              <a:gd name="csX0" fmla="*/ 3911632 w 8128618"/>
              <a:gd name="csY0" fmla="*/ 0 h 9839006"/>
              <a:gd name="csX1" fmla="*/ 5726891 w 8128618"/>
              <a:gd name="csY1" fmla="*/ 6657645 h 9839006"/>
              <a:gd name="csX2" fmla="*/ 8128618 w 8128618"/>
              <a:gd name="csY2" fmla="*/ 9839006 h 9839006"/>
              <a:gd name="csX0" fmla="*/ 75319 w 8128618"/>
              <a:gd name="csY0" fmla="*/ 1133867 h 9839006"/>
              <a:gd name="csX1" fmla="*/ 13298 w 8128618"/>
              <a:gd name="csY1" fmla="*/ 556567 h 9839006"/>
              <a:gd name="csX2" fmla="*/ 844504 w 8128618"/>
              <a:gd name="csY2" fmla="*/ 301061 h 9839006"/>
              <a:gd name="csX0" fmla="*/ 3911632 w 8128618"/>
              <a:gd name="csY0" fmla="*/ 0 h 9839006"/>
              <a:gd name="csX1" fmla="*/ 5726891 w 8128618"/>
              <a:gd name="csY1" fmla="*/ 6657645 h 9839006"/>
              <a:gd name="csX2" fmla="*/ 8128618 w 8128618"/>
              <a:gd name="csY2" fmla="*/ 9839006 h 9839006"/>
              <a:gd name="csX0" fmla="*/ 75319 w 8128618"/>
              <a:gd name="csY0" fmla="*/ 1133867 h 9839006"/>
              <a:gd name="csX1" fmla="*/ 13298 w 8128618"/>
              <a:gd name="csY1" fmla="*/ 556567 h 9839006"/>
              <a:gd name="csX2" fmla="*/ 844504 w 8128618"/>
              <a:gd name="csY2" fmla="*/ 301061 h 9839006"/>
              <a:gd name="csX0" fmla="*/ 3911632 w 8128618"/>
              <a:gd name="csY0" fmla="*/ 0 h 9839006"/>
              <a:gd name="csX1" fmla="*/ 5726891 w 8128618"/>
              <a:gd name="csY1" fmla="*/ 6657645 h 9839006"/>
              <a:gd name="csX2" fmla="*/ 8128618 w 8128618"/>
              <a:gd name="csY2" fmla="*/ 9839006 h 9839006"/>
              <a:gd name="csX0" fmla="*/ 75319 w 8128618"/>
              <a:gd name="csY0" fmla="*/ 1133867 h 9839006"/>
              <a:gd name="csX1" fmla="*/ 13298 w 8128618"/>
              <a:gd name="csY1" fmla="*/ 556567 h 9839006"/>
              <a:gd name="csX2" fmla="*/ 844504 w 8128618"/>
              <a:gd name="csY2" fmla="*/ 301061 h 9839006"/>
              <a:gd name="csX0" fmla="*/ 3911632 w 8128618"/>
              <a:gd name="csY0" fmla="*/ 0 h 9839006"/>
              <a:gd name="csX1" fmla="*/ 5726891 w 8128618"/>
              <a:gd name="csY1" fmla="*/ 6657645 h 9839006"/>
              <a:gd name="csX2" fmla="*/ 8128618 w 8128618"/>
              <a:gd name="csY2" fmla="*/ 9839006 h 9839006"/>
              <a:gd name="csX0" fmla="*/ 75319 w 5760003"/>
              <a:gd name="csY0" fmla="*/ 1133867 h 11980467"/>
              <a:gd name="csX1" fmla="*/ 13298 w 5760003"/>
              <a:gd name="csY1" fmla="*/ 556567 h 11980467"/>
              <a:gd name="csX2" fmla="*/ 844504 w 5760003"/>
              <a:gd name="csY2" fmla="*/ 301061 h 11980467"/>
              <a:gd name="csX0" fmla="*/ 3911632 w 5760003"/>
              <a:gd name="csY0" fmla="*/ 0 h 11980467"/>
              <a:gd name="csX1" fmla="*/ 5726891 w 5760003"/>
              <a:gd name="csY1" fmla="*/ 6657645 h 11980467"/>
              <a:gd name="csX2" fmla="*/ 5479442 w 5760003"/>
              <a:gd name="csY2" fmla="*/ 11980467 h 11980467"/>
              <a:gd name="csX0" fmla="*/ 75319 w 5739868"/>
              <a:gd name="csY0" fmla="*/ 1133867 h 12151214"/>
              <a:gd name="csX1" fmla="*/ 13298 w 5739868"/>
              <a:gd name="csY1" fmla="*/ 556567 h 12151214"/>
              <a:gd name="csX2" fmla="*/ 844504 w 5739868"/>
              <a:gd name="csY2" fmla="*/ 301061 h 12151214"/>
              <a:gd name="csX0" fmla="*/ 3911632 w 5739868"/>
              <a:gd name="csY0" fmla="*/ 0 h 12151214"/>
              <a:gd name="csX1" fmla="*/ 5726891 w 5739868"/>
              <a:gd name="csY1" fmla="*/ 6657645 h 12151214"/>
              <a:gd name="csX2" fmla="*/ 5000722 w 5739868"/>
              <a:gd name="csY2" fmla="*/ 12151214 h 12151214"/>
              <a:gd name="csX0" fmla="*/ 75319 w 5734889"/>
              <a:gd name="csY0" fmla="*/ 1133867 h 12329447"/>
              <a:gd name="csX1" fmla="*/ 13298 w 5734889"/>
              <a:gd name="csY1" fmla="*/ 556567 h 12329447"/>
              <a:gd name="csX2" fmla="*/ 844504 w 5734889"/>
              <a:gd name="csY2" fmla="*/ 301061 h 12329447"/>
              <a:gd name="csX0" fmla="*/ 3911632 w 5734889"/>
              <a:gd name="csY0" fmla="*/ 0 h 12329447"/>
              <a:gd name="csX1" fmla="*/ 5726891 w 5734889"/>
              <a:gd name="csY1" fmla="*/ 6657645 h 12329447"/>
              <a:gd name="csX2" fmla="*/ 4799432 w 5734889"/>
              <a:gd name="csY2" fmla="*/ 12329447 h 12329447"/>
              <a:gd name="csX0" fmla="*/ 75319 w 5652092"/>
              <a:gd name="csY0" fmla="*/ 1133867 h 12329447"/>
              <a:gd name="csX1" fmla="*/ 13298 w 5652092"/>
              <a:gd name="csY1" fmla="*/ 556567 h 12329447"/>
              <a:gd name="csX2" fmla="*/ 844504 w 5652092"/>
              <a:gd name="csY2" fmla="*/ 301061 h 12329447"/>
              <a:gd name="csX0" fmla="*/ 3911632 w 5652092"/>
              <a:gd name="csY0" fmla="*/ 0 h 12329447"/>
              <a:gd name="csX1" fmla="*/ 5643755 w 5652092"/>
              <a:gd name="csY1" fmla="*/ 5084958 h 12329447"/>
              <a:gd name="csX2" fmla="*/ 4799432 w 5652092"/>
              <a:gd name="csY2" fmla="*/ 12329447 h 12329447"/>
              <a:gd name="csX0" fmla="*/ 75319 w 5650228"/>
              <a:gd name="csY0" fmla="*/ 1133867 h 10077023"/>
              <a:gd name="csX1" fmla="*/ 13298 w 5650228"/>
              <a:gd name="csY1" fmla="*/ 556567 h 10077023"/>
              <a:gd name="csX2" fmla="*/ 844504 w 5650228"/>
              <a:gd name="csY2" fmla="*/ 301061 h 10077023"/>
              <a:gd name="csX0" fmla="*/ 3911632 w 5650228"/>
              <a:gd name="csY0" fmla="*/ 0 h 10077023"/>
              <a:gd name="csX1" fmla="*/ 5643755 w 5650228"/>
              <a:gd name="csY1" fmla="*/ 5084958 h 10077023"/>
              <a:gd name="csX2" fmla="*/ 4234952 w 5650228"/>
              <a:gd name="csY2" fmla="*/ 10077023 h 10077023"/>
              <a:gd name="csX0" fmla="*/ 75319 w 5659021"/>
              <a:gd name="csY0" fmla="*/ 1133867 h 10077023"/>
              <a:gd name="csX1" fmla="*/ 13298 w 5659021"/>
              <a:gd name="csY1" fmla="*/ 556567 h 10077023"/>
              <a:gd name="csX2" fmla="*/ 844504 w 5659021"/>
              <a:gd name="csY2" fmla="*/ 301061 h 10077023"/>
              <a:gd name="csX0" fmla="*/ 3911632 w 5659021"/>
              <a:gd name="csY0" fmla="*/ 0 h 10077023"/>
              <a:gd name="csX1" fmla="*/ 5643755 w 5659021"/>
              <a:gd name="csY1" fmla="*/ 5084958 h 10077023"/>
              <a:gd name="csX2" fmla="*/ 4234952 w 5659021"/>
              <a:gd name="csY2" fmla="*/ 10077023 h 10077023"/>
              <a:gd name="csX0" fmla="*/ 75319 w 5392886"/>
              <a:gd name="csY0" fmla="*/ 1133867 h 10077023"/>
              <a:gd name="csX1" fmla="*/ 13298 w 5392886"/>
              <a:gd name="csY1" fmla="*/ 556567 h 10077023"/>
              <a:gd name="csX2" fmla="*/ 844504 w 5392886"/>
              <a:gd name="csY2" fmla="*/ 301061 h 10077023"/>
              <a:gd name="csX0" fmla="*/ 3911632 w 5392886"/>
              <a:gd name="csY0" fmla="*/ 0 h 10077023"/>
              <a:gd name="csX1" fmla="*/ 5366146 w 5392886"/>
              <a:gd name="csY1" fmla="*/ 4258048 h 10077023"/>
              <a:gd name="csX2" fmla="*/ 4234952 w 5392886"/>
              <a:gd name="csY2" fmla="*/ 10077023 h 10077023"/>
              <a:gd name="csX0" fmla="*/ 75319 w 5386579"/>
              <a:gd name="csY0" fmla="*/ 1133867 h 10077023"/>
              <a:gd name="csX1" fmla="*/ 13298 w 5386579"/>
              <a:gd name="csY1" fmla="*/ 556567 h 10077023"/>
              <a:gd name="csX2" fmla="*/ 844504 w 5386579"/>
              <a:gd name="csY2" fmla="*/ 301061 h 10077023"/>
              <a:gd name="csX0" fmla="*/ 3911632 w 5386579"/>
              <a:gd name="csY0" fmla="*/ 0 h 10077023"/>
              <a:gd name="csX1" fmla="*/ 5366146 w 5386579"/>
              <a:gd name="csY1" fmla="*/ 4258048 h 10077023"/>
              <a:gd name="csX2" fmla="*/ 4234952 w 5386579"/>
              <a:gd name="csY2" fmla="*/ 10077023 h 10077023"/>
              <a:gd name="csX0" fmla="*/ 75319 w 5381134"/>
              <a:gd name="csY0" fmla="*/ 1133867 h 10042263"/>
              <a:gd name="csX1" fmla="*/ 13298 w 5381134"/>
              <a:gd name="csY1" fmla="*/ 556567 h 10042263"/>
              <a:gd name="csX2" fmla="*/ 844504 w 5381134"/>
              <a:gd name="csY2" fmla="*/ 301061 h 10042263"/>
              <a:gd name="csX0" fmla="*/ 3911632 w 5381134"/>
              <a:gd name="csY0" fmla="*/ 0 h 10042263"/>
              <a:gd name="csX1" fmla="*/ 5366146 w 5381134"/>
              <a:gd name="csY1" fmla="*/ 4258048 h 10042263"/>
              <a:gd name="csX2" fmla="*/ 3937087 w 5381134"/>
              <a:gd name="csY2" fmla="*/ 10042263 h 10042263"/>
              <a:gd name="csX0" fmla="*/ 75319 w 5366146"/>
              <a:gd name="csY0" fmla="*/ 1133867 h 10042263"/>
              <a:gd name="csX1" fmla="*/ 13298 w 5366146"/>
              <a:gd name="csY1" fmla="*/ 556567 h 10042263"/>
              <a:gd name="csX2" fmla="*/ 844504 w 5366146"/>
              <a:gd name="csY2" fmla="*/ 301061 h 10042263"/>
              <a:gd name="csX0" fmla="*/ 3911632 w 5366146"/>
              <a:gd name="csY0" fmla="*/ 0 h 10042263"/>
              <a:gd name="csX1" fmla="*/ 5366146 w 5366146"/>
              <a:gd name="csY1" fmla="*/ 4258048 h 10042263"/>
              <a:gd name="csX2" fmla="*/ 3937087 w 5366146"/>
              <a:gd name="csY2" fmla="*/ 10042263 h 10042263"/>
              <a:gd name="csX0" fmla="*/ 75319 w 5484404"/>
              <a:gd name="csY0" fmla="*/ 1133867 h 10042263"/>
              <a:gd name="csX1" fmla="*/ 13298 w 5484404"/>
              <a:gd name="csY1" fmla="*/ 556567 h 10042263"/>
              <a:gd name="csX2" fmla="*/ 844504 w 5484404"/>
              <a:gd name="csY2" fmla="*/ 301061 h 10042263"/>
              <a:gd name="csX0" fmla="*/ 3911632 w 5484404"/>
              <a:gd name="csY0" fmla="*/ 0 h 10042263"/>
              <a:gd name="csX1" fmla="*/ 5366146 w 5484404"/>
              <a:gd name="csY1" fmla="*/ 4258048 h 10042263"/>
              <a:gd name="csX2" fmla="*/ 3937087 w 5484404"/>
              <a:gd name="csY2" fmla="*/ 10042263 h 10042263"/>
              <a:gd name="csX0" fmla="*/ 75319 w 5305619"/>
              <a:gd name="csY0" fmla="*/ 1133867 h 10042263"/>
              <a:gd name="csX1" fmla="*/ 13298 w 5305619"/>
              <a:gd name="csY1" fmla="*/ 556567 h 10042263"/>
              <a:gd name="csX2" fmla="*/ 844504 w 5305619"/>
              <a:gd name="csY2" fmla="*/ 301061 h 10042263"/>
              <a:gd name="csX0" fmla="*/ 3911632 w 5305619"/>
              <a:gd name="csY0" fmla="*/ 0 h 10042263"/>
              <a:gd name="csX1" fmla="*/ 5167957 w 5305619"/>
              <a:gd name="csY1" fmla="*/ 4268957 h 10042263"/>
              <a:gd name="csX2" fmla="*/ 3937087 w 5305619"/>
              <a:gd name="csY2" fmla="*/ 10042263 h 10042263"/>
              <a:gd name="csX0" fmla="*/ 75319 w 5175667"/>
              <a:gd name="csY0" fmla="*/ 1133867 h 10042263"/>
              <a:gd name="csX1" fmla="*/ 13298 w 5175667"/>
              <a:gd name="csY1" fmla="*/ 556567 h 10042263"/>
              <a:gd name="csX2" fmla="*/ 844504 w 5175667"/>
              <a:gd name="csY2" fmla="*/ 301061 h 10042263"/>
              <a:gd name="csX0" fmla="*/ 3911632 w 5175667"/>
              <a:gd name="csY0" fmla="*/ 0 h 10042263"/>
              <a:gd name="csX1" fmla="*/ 5167957 w 5175667"/>
              <a:gd name="csY1" fmla="*/ 4268957 h 10042263"/>
              <a:gd name="csX2" fmla="*/ 3937087 w 5175667"/>
              <a:gd name="csY2" fmla="*/ 10042263 h 10042263"/>
              <a:gd name="csX0" fmla="*/ 75319 w 5441721"/>
              <a:gd name="csY0" fmla="*/ 1133867 h 10042263"/>
              <a:gd name="csX1" fmla="*/ 13298 w 5441721"/>
              <a:gd name="csY1" fmla="*/ 556567 h 10042263"/>
              <a:gd name="csX2" fmla="*/ 844504 w 5441721"/>
              <a:gd name="csY2" fmla="*/ 301061 h 10042263"/>
              <a:gd name="csX0" fmla="*/ 3911632 w 5441721"/>
              <a:gd name="csY0" fmla="*/ 0 h 10042263"/>
              <a:gd name="csX1" fmla="*/ 5436971 w 5441721"/>
              <a:gd name="csY1" fmla="*/ 3523883 h 10042263"/>
              <a:gd name="csX2" fmla="*/ 3937087 w 5441721"/>
              <a:gd name="csY2" fmla="*/ 10042263 h 10042263"/>
              <a:gd name="csX0" fmla="*/ 75319 w 5341947"/>
              <a:gd name="csY0" fmla="*/ 1133867 h 10042263"/>
              <a:gd name="csX1" fmla="*/ 13298 w 5341947"/>
              <a:gd name="csY1" fmla="*/ 556567 h 10042263"/>
              <a:gd name="csX2" fmla="*/ 844504 w 5341947"/>
              <a:gd name="csY2" fmla="*/ 301061 h 10042263"/>
              <a:gd name="csX0" fmla="*/ 3911632 w 5341947"/>
              <a:gd name="csY0" fmla="*/ 0 h 10042263"/>
              <a:gd name="csX1" fmla="*/ 5336390 w 5341947"/>
              <a:gd name="csY1" fmla="*/ 3574052 h 10042263"/>
              <a:gd name="csX2" fmla="*/ 3937087 w 5341947"/>
              <a:gd name="csY2" fmla="*/ 10042263 h 10042263"/>
              <a:gd name="csX0" fmla="*/ 75319 w 5348096"/>
              <a:gd name="csY0" fmla="*/ 1133867 h 10042263"/>
              <a:gd name="csX1" fmla="*/ 13298 w 5348096"/>
              <a:gd name="csY1" fmla="*/ 556567 h 10042263"/>
              <a:gd name="csX2" fmla="*/ 844504 w 5348096"/>
              <a:gd name="csY2" fmla="*/ 301061 h 10042263"/>
              <a:gd name="csX0" fmla="*/ 3911632 w 5348096"/>
              <a:gd name="csY0" fmla="*/ 0 h 10042263"/>
              <a:gd name="csX1" fmla="*/ 5336390 w 5348096"/>
              <a:gd name="csY1" fmla="*/ 3574052 h 10042263"/>
              <a:gd name="csX2" fmla="*/ 3937087 w 5348096"/>
              <a:gd name="csY2" fmla="*/ 10042263 h 100422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348096" h="10042263" stroke="0" extrusionOk="0">
                <a:moveTo>
                  <a:pt x="75319" y="1133867"/>
                </a:moveTo>
                <a:cubicBezTo>
                  <a:pt x="124187" y="1127534"/>
                  <a:pt x="-47787" y="564484"/>
                  <a:pt x="13298" y="556567"/>
                </a:cubicBezTo>
                <a:cubicBezTo>
                  <a:pt x="-7343" y="513542"/>
                  <a:pt x="219172" y="494226"/>
                  <a:pt x="844504" y="301061"/>
                </a:cubicBezTo>
              </a:path>
              <a:path w="5348096" h="10042263" fill="none">
                <a:moveTo>
                  <a:pt x="3911632" y="0"/>
                </a:moveTo>
                <a:cubicBezTo>
                  <a:pt x="4890293" y="1151600"/>
                  <a:pt x="5209657" y="2428832"/>
                  <a:pt x="5336390" y="3574052"/>
                </a:cubicBezTo>
                <a:cubicBezTo>
                  <a:pt x="5463123" y="4719272"/>
                  <a:pt x="4532071" y="7664638"/>
                  <a:pt x="3937087" y="10042263"/>
                </a:cubicBezTo>
              </a:path>
            </a:pathLst>
          </a:custGeom>
          <a:ln w="317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459E60-ABAA-D99E-1AF2-3D3161943F09}"/>
              </a:ext>
            </a:extLst>
          </p:cNvPr>
          <p:cNvSpPr txBox="1"/>
          <p:nvPr userDrawn="1"/>
        </p:nvSpPr>
        <p:spPr>
          <a:xfrm>
            <a:off x="2366106" y="2776537"/>
            <a:ext cx="4411785" cy="401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For more information, go to </a:t>
            </a:r>
            <a:r>
              <a:rPr lang="en-US" b="1">
                <a:solidFill>
                  <a:schemeClr val="bg1"/>
                </a:solidFill>
              </a:rPr>
              <a:t>chcf.org</a:t>
            </a:r>
          </a:p>
        </p:txBody>
      </p:sp>
    </p:spTree>
    <p:extLst>
      <p:ext uri="{BB962C8B-B14F-4D97-AF65-F5344CB8AC3E}">
        <p14:creationId xmlns:p14="http://schemas.microsoft.com/office/powerpoint/2010/main" val="114775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hart and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86BF7EC-23ED-1DC9-0058-2B65150BC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00600" y="1066801"/>
            <a:ext cx="3886201" cy="358202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30DA264D-468F-3C9C-A11D-944B72DCC150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14338" y="1066800"/>
            <a:ext cx="4157662" cy="35814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065739-CD20-BE46-364C-5CE393370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388D2F-97C4-784A-B324-10E6EF8CE7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3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458FD2C-C1C9-BD8E-FD72-A3403D5AEC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080" y="1066800"/>
            <a:ext cx="2367878" cy="3562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86BF7EC-23ED-1DC9-0058-2B65150BC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0335" y="1066799"/>
            <a:ext cx="2367879" cy="3562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DDF0DD2-303C-189F-CCDB-DA8AF9CF0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5591" y="1066798"/>
            <a:ext cx="2367879" cy="3562351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EA09D7-40B3-A2E0-C4BC-C43163731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92BE8E-9133-FFC7-0976-5EA267336A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70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lumns and ico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752241-744A-3141-2CB8-9739C325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273092" cy="42978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458FD2C-C1C9-BD8E-FD72-A3403D5AEC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080" y="2209801"/>
            <a:ext cx="2367878" cy="2240282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86BF7EC-23ED-1DC9-0058-2B65150BC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0335" y="2209800"/>
            <a:ext cx="2367879" cy="2240282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DDF0DD2-303C-189F-CCDB-DA8AF9CF0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5591" y="2209799"/>
            <a:ext cx="2367879" cy="2240282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2000"/>
            </a:lvl1pPr>
            <a:lvl2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800"/>
            </a:lvl2pPr>
            <a:lvl3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3pPr>
            <a:lvl4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4pPr>
            <a:lvl5pPr>
              <a:spcBef>
                <a:spcPts val="0"/>
              </a:spcBef>
              <a:spcAft>
                <a:spcPts val="794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EA09D7-40B3-A2E0-C4BC-C43163731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92F7D0-FFB3-4294-F5BF-B678A78C61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02938" y="1358853"/>
            <a:ext cx="792163" cy="79216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10F12B5-AC53-15B3-F50E-A982208C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38193" y="1358853"/>
            <a:ext cx="792163" cy="792163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A6BF758-E567-05BC-A17B-04A9E387324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73448" y="1358853"/>
            <a:ext cx="792163" cy="792163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75FE63-F03B-BF78-4541-ABA295E386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63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6EC5E-AB40-14FD-C236-9CA6DACAF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3633E-03B2-D27F-F369-7C83BCB325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9" y="4748643"/>
            <a:ext cx="213340" cy="24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87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intro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428" y="1275392"/>
            <a:ext cx="6054668" cy="1788894"/>
          </a:xfrm>
        </p:spPr>
        <p:txBody>
          <a:bodyPr anchor="ctr"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3135875"/>
            <a:ext cx="4595272" cy="732233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249624" indent="0" algn="ctr">
              <a:buNone/>
              <a:defRPr sz="1092"/>
            </a:lvl2pPr>
            <a:lvl3pPr marL="499249" indent="0" algn="ctr">
              <a:buNone/>
              <a:defRPr sz="983"/>
            </a:lvl3pPr>
            <a:lvl4pPr marL="748873" indent="0" algn="ctr">
              <a:buNone/>
              <a:defRPr sz="874"/>
            </a:lvl4pPr>
            <a:lvl5pPr marL="998497" indent="0" algn="ctr">
              <a:buNone/>
              <a:defRPr sz="874"/>
            </a:lvl5pPr>
            <a:lvl6pPr marL="1248122" indent="0" algn="ctr">
              <a:buNone/>
              <a:defRPr sz="874"/>
            </a:lvl6pPr>
            <a:lvl7pPr marL="1497746" indent="0" algn="ctr">
              <a:buNone/>
              <a:defRPr sz="874"/>
            </a:lvl7pPr>
            <a:lvl8pPr marL="1747370" indent="0" algn="ctr">
              <a:buNone/>
              <a:defRPr sz="874"/>
            </a:lvl8pPr>
            <a:lvl9pPr marL="1996995" indent="0" algn="ctr">
              <a:buNone/>
              <a:defRPr sz="874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E9C8293-1BB8-DA75-EEE4-3DBEC04584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11354" y="0"/>
            <a:ext cx="1332646" cy="51435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EAA6064-11CA-A2FE-1329-24A5EE951D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9128" y="266529"/>
            <a:ext cx="2484872" cy="487697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5CD0FE8-7DFF-77AF-4F28-FB05F53472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6333" y="1714048"/>
            <a:ext cx="3967667" cy="342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0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6668" y="373365"/>
            <a:ext cx="8366332" cy="4297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099" y="876502"/>
            <a:ext cx="8267701" cy="37993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7086" y="474864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3B9E3BB-153F-A140-93A3-FC114FBE76B1}" type="slidenum">
              <a:rPr lang="en-US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227778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9" r:id="rId2"/>
    <p:sldLayoutId id="2147483685" r:id="rId3"/>
    <p:sldLayoutId id="2147483678" r:id="rId4"/>
    <p:sldLayoutId id="2147483687" r:id="rId5"/>
    <p:sldLayoutId id="2147483686" r:id="rId6"/>
    <p:sldLayoutId id="2147483690" r:id="rId7"/>
    <p:sldLayoutId id="2147483684" r:id="rId8"/>
    <p:sldLayoutId id="2147483683" r:id="rId9"/>
    <p:sldLayoutId id="2147483693" r:id="rId10"/>
    <p:sldLayoutId id="2147483688" r:id="rId11"/>
    <p:sldLayoutId id="2147483696" r:id="rId12"/>
    <p:sldLayoutId id="2147483692" r:id="rId13"/>
    <p:sldLayoutId id="2147483674" r:id="rId14"/>
    <p:sldLayoutId id="2147483695" r:id="rId15"/>
    <p:sldLayoutId id="2147483694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691" r:id="rId25"/>
    <p:sldLayoutId id="2147483706" r:id="rId26"/>
    <p:sldLayoutId id="2147483707" r:id="rId27"/>
    <p:sldLayoutId id="2147483708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</p:sldLayoutIdLst>
  <p:hf hdr="0" dt="0"/>
  <p:txStyles>
    <p:titleStyle>
      <a:lvl1pPr algn="l" defTabSz="665665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66416" indent="-166416" algn="l" defTabSz="665665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99249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832081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64914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97746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830579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0" kern="1200">
          <a:solidFill>
            <a:schemeClr val="tx1"/>
          </a:solidFill>
          <a:latin typeface="+mn-lt"/>
          <a:ea typeface="+mn-ea"/>
          <a:cs typeface="+mn-cs"/>
        </a:defRPr>
      </a:lvl6pPr>
      <a:lvl7pPr marL="2163411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0" kern="1200">
          <a:solidFill>
            <a:schemeClr val="tx1"/>
          </a:solidFill>
          <a:latin typeface="+mn-lt"/>
          <a:ea typeface="+mn-ea"/>
          <a:cs typeface="+mn-cs"/>
        </a:defRPr>
      </a:lvl7pPr>
      <a:lvl8pPr marL="2496243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0" kern="1200">
          <a:solidFill>
            <a:schemeClr val="tx1"/>
          </a:solidFill>
          <a:latin typeface="+mn-lt"/>
          <a:ea typeface="+mn-ea"/>
          <a:cs typeface="+mn-cs"/>
        </a:defRPr>
      </a:lvl8pPr>
      <a:lvl9pPr marL="2829076" indent="-166416" algn="l" defTabSz="665665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1pPr>
      <a:lvl2pPr marL="332832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2pPr>
      <a:lvl3pPr marL="665665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3pPr>
      <a:lvl4pPr marL="998497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4pPr>
      <a:lvl5pPr marL="1331330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5pPr>
      <a:lvl6pPr marL="1664162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6pPr>
      <a:lvl7pPr marL="1996995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7pPr>
      <a:lvl8pPr marL="2329827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8pPr>
      <a:lvl9pPr marL="2662660" algn="l" defTabSz="665665" rtl="0" eaLnBrk="1" latinLnBrk="0" hangingPunct="1">
        <a:defRPr sz="13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">
          <p15:clr>
            <a:srgbClr val="F26B43"/>
          </p15:clr>
        </p15:guide>
        <p15:guide id="2" pos="264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orient="horz" pos="3108" userDrawn="1">
          <p15:clr>
            <a:srgbClr val="F26B43"/>
          </p15:clr>
        </p15:guide>
        <p15:guide id="5" pos="3288">
          <p15:clr>
            <a:srgbClr val="F26B43"/>
          </p15:clr>
        </p15:guide>
        <p15:guide id="6" pos="3024">
          <p15:clr>
            <a:srgbClr val="F26B43"/>
          </p15:clr>
        </p15:guide>
        <p15:guide id="7" orient="horz" pos="6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montano@chcf.org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1A5BEAC-D38B-6502-669F-AEAB87B80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999" y="1408124"/>
            <a:ext cx="6886714" cy="1102548"/>
          </a:xfrm>
        </p:spPr>
        <p:txBody>
          <a:bodyPr/>
          <a:lstStyle/>
          <a:p>
            <a:r>
              <a:rPr lang="en-US">
                <a:latin typeface="Times New Roman"/>
                <a:cs typeface="Times New Roman"/>
              </a:rPr>
              <a:t>Telehealth in California: Access, Evidence and Opportunity</a:t>
            </a:r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BD52F3C-59BE-DBDB-B51B-FD6DFC252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428" y="3691290"/>
            <a:ext cx="4595272" cy="73223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Marissa Montano, PhD</a:t>
            </a:r>
            <a:endParaRPr lang="en-US"/>
          </a:p>
          <a:p>
            <a:r>
              <a:rPr lang="en-US">
                <a:cs typeface="Arial"/>
              </a:rPr>
              <a:t>Senior Policy Officer, State Health Policy Office</a:t>
            </a:r>
          </a:p>
          <a:p>
            <a:r>
              <a:rPr lang="en-US">
                <a:cs typeface="Arial"/>
              </a:rPr>
              <a:t>August 4,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007F0-AD5C-ED8F-F2DC-D0D2D69D01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rmAutofit fontScale="92500" lnSpcReduction="20000"/>
          </a:bodyPr>
          <a:lstStyle/>
          <a:p>
            <a:pPr marL="166370" indent="-166370"/>
            <a:r>
              <a:rPr lang="en-US">
                <a:cs typeface="Arial"/>
              </a:rPr>
              <a:t>Assembly Health </a:t>
            </a:r>
          </a:p>
          <a:p>
            <a:pPr marL="166370" indent="-166370"/>
            <a:r>
              <a:rPr lang="en-US">
                <a:cs typeface="Arial"/>
              </a:rPr>
              <a:t>Outcomes Review Oversight Hearing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45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88B1C-D970-E5FD-0406-4522C828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/>
                <a:cs typeface="Times New Roman"/>
              </a:rPr>
              <a:t>Key Takeaways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CA6F5E-5C8C-57A4-256B-8E33052C3E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B9E3BB-153F-A140-93A3-FC114FBE76B1}" type="slidenum">
              <a:rPr lang="en-US"/>
              <a:pPr/>
              <a:t>10</a:t>
            </a:fld>
            <a:endParaRPr lang="en-US" sz="1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6C249-AA6E-A1E2-1D21-4739FFFEA2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vert="horz" lIns="274320" tIns="274320" rIns="274320" bIns="274320" rtlCol="0" anchor="t">
            <a:normAutofit/>
          </a:bodyPr>
          <a:lstStyle/>
          <a:p>
            <a:pPr marL="119380" indent="-285750">
              <a:buChar char="•"/>
            </a:pPr>
            <a:r>
              <a:rPr lang="en-US" b="0">
                <a:latin typeface="Segoe UI Variable Static text"/>
                <a:cs typeface="Segoe UI Semibold"/>
              </a:rPr>
              <a:t>Telehealth is not a replacement for in-person care—it is an important tool that expands access, increases flexibility, and helps Californians receive the care they want and need.</a:t>
            </a:r>
            <a:endParaRPr lang="en-US"/>
          </a:p>
          <a:p>
            <a:pPr marL="119380" indent="-285750">
              <a:buChar char="•"/>
            </a:pPr>
            <a:r>
              <a:rPr lang="en-US" b="0">
                <a:latin typeface="Segoe UI Variable Static text"/>
                <a:cs typeface="Segoe UI Semibold"/>
              </a:rPr>
              <a:t>The evidence indicates that telehealth is an effective mode of care for many services and populations.</a:t>
            </a:r>
            <a:endParaRPr lang="en-US">
              <a:latin typeface="Segoe UI Semibold"/>
              <a:cs typeface="Segoe UI Semibold"/>
            </a:endParaRPr>
          </a:p>
          <a:p>
            <a:pPr marL="119380" indent="-285750">
              <a:buChar char="•"/>
            </a:pPr>
            <a:r>
              <a:rPr lang="en-US" b="0">
                <a:latin typeface="Segoe UI Variable Static text"/>
                <a:cs typeface="Segoe UI Semibold"/>
              </a:rPr>
              <a:t>Telehealth reduces barriers that prevent patients from obtaining timely care and helps maintain access to services patients want and need.</a:t>
            </a:r>
            <a:endParaRPr lang="en-US"/>
          </a:p>
          <a:p>
            <a:pPr marL="119380" indent="-285750">
              <a:buChar char="•"/>
            </a:pPr>
            <a:r>
              <a:rPr lang="en-US" b="0">
                <a:latin typeface="Segoe UI Variable Static text"/>
                <a:cs typeface="Segoe UI Semibold"/>
              </a:rPr>
              <a:t>Preserving access to telehealth—including audio-only options—will remain important to supporting equitable access to care across California.</a:t>
            </a:r>
            <a:endParaRPr lang="en-US"/>
          </a:p>
          <a:p>
            <a:pPr indent="-16637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30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80F1CF4-5FBE-7C4D-FF00-C238D991C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4364" y="2763536"/>
            <a:ext cx="4595272" cy="73223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solidFill>
                  <a:schemeClr val="accent5"/>
                </a:solidFill>
                <a:cs typeface="Arial"/>
              </a:rPr>
              <a:t>Thank You! </a:t>
            </a:r>
          </a:p>
          <a:p>
            <a:endParaRPr lang="en-US">
              <a:solidFill>
                <a:schemeClr val="accent5"/>
              </a:solidFill>
              <a:cs typeface="Arial"/>
            </a:endParaRPr>
          </a:p>
          <a:p>
            <a:r>
              <a:rPr lang="en-US">
                <a:solidFill>
                  <a:schemeClr val="accent5"/>
                </a:solidFill>
                <a:cs typeface="Arial"/>
              </a:rPr>
              <a:t>Contact Us:</a:t>
            </a:r>
            <a:endParaRPr lang="en-US">
              <a:solidFill>
                <a:schemeClr val="accent5"/>
              </a:solidFill>
            </a:endParaRPr>
          </a:p>
          <a:p>
            <a:r>
              <a:rPr lang="en-US">
                <a:solidFill>
                  <a:schemeClr val="accent5"/>
                </a:solidFill>
                <a:cs typeface="Arial"/>
              </a:rPr>
              <a:t>Marissa Montano: </a:t>
            </a:r>
            <a:r>
              <a:rPr lang="en-US">
                <a:solidFill>
                  <a:schemeClr val="accent5"/>
                </a:solid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mmontano@chcf.org</a:t>
            </a:r>
            <a:endParaRPr lang="en-US">
              <a:solidFill>
                <a:schemeClr val="accent5"/>
              </a:solidFill>
              <a:cs typeface="Arial"/>
            </a:endParaRPr>
          </a:p>
          <a:p>
            <a:r>
              <a:rPr lang="en-US">
                <a:solidFill>
                  <a:schemeClr val="accent5"/>
                </a:solidFill>
                <a:cs typeface="Arial"/>
              </a:rPr>
              <a:t>Diana Camacho: dcamacho@chcf.org</a:t>
            </a:r>
          </a:p>
        </p:txBody>
      </p:sp>
    </p:spTree>
    <p:extLst>
      <p:ext uri="{BB962C8B-B14F-4D97-AF65-F5344CB8AC3E}">
        <p14:creationId xmlns:p14="http://schemas.microsoft.com/office/powerpoint/2010/main" val="3231224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22E10-3B58-4621-AAE1-6BE38FD07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/>
                <a:cs typeface="Times New Roman"/>
              </a:rPr>
              <a:t>What is Telehealth? 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C8853-8B90-6A2E-D14E-68175622C7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6668" y="927051"/>
            <a:ext cx="8309182" cy="3688801"/>
          </a:xfrm>
        </p:spPr>
        <p:txBody>
          <a:bodyPr vert="horz" lIns="274320" tIns="274320" rIns="274320" bIns="274320" rtlCol="0" anchor="t">
            <a:normAutofit/>
          </a:bodyPr>
          <a:lstStyle/>
          <a:p>
            <a:pPr indent="-166370"/>
            <a:r>
              <a:rPr lang="en-US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E42617-68FC-4D8A-9A89-2FF4DA72505D}"/>
              </a:ext>
            </a:extLst>
          </p:cNvPr>
          <p:cNvSpPr txBox="1"/>
          <p:nvPr/>
        </p:nvSpPr>
        <p:spPr>
          <a:xfrm>
            <a:off x="399944" y="964370"/>
            <a:ext cx="8001142" cy="10598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defTabSz="342900"/>
            <a:r>
              <a:rPr lang="en-US" sz="1050" b="1">
                <a:solidFill>
                  <a:schemeClr val="accent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Medi-Cal uses a broad definition of telehealth</a:t>
            </a:r>
            <a:r>
              <a:rPr lang="en-US" sz="1050" b="1">
                <a:solidFill>
                  <a:srgbClr val="4454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975" i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“Telehealth” means the mode of delivering health care services and public health via information and communication technologies to facilitate the diagnosis, consultation, treatment, education, care management and self-management of a patient’s health care.  Telehealth facilitates patient self-management and caregiver support for patients and includes synchronous interactions and asynchronous store-and-forward transfers.</a:t>
            </a:r>
          </a:p>
          <a:p>
            <a:pPr defTabSz="342900"/>
            <a:endParaRPr lang="en-US" sz="1050" i="1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342900"/>
            <a:r>
              <a:rPr lang="en-US" sz="1050" b="1">
                <a:solidFill>
                  <a:schemeClr val="accent4"/>
                </a:solidFill>
                <a:latin typeface="Segoe UI"/>
                <a:cs typeface="Segoe UI"/>
              </a:rPr>
              <a:t>For CHCF’s purposes and focus, this is how I propose defining telehealth:</a:t>
            </a:r>
          </a:p>
        </p:txBody>
      </p:sp>
      <p:pic>
        <p:nvPicPr>
          <p:cNvPr id="8" name="Graphic 7" descr="Online meeting with solid fill">
            <a:extLst>
              <a:ext uri="{FF2B5EF4-FFF2-40B4-BE49-F238E27FC236}">
                <a16:creationId xmlns:a16="http://schemas.microsoft.com/office/drawing/2014/main" id="{6291BA89-D444-4499-90D6-E15BE3D58D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5132" y="2866995"/>
            <a:ext cx="221003" cy="221003"/>
          </a:xfrm>
          <a:prstGeom prst="rect">
            <a:avLst/>
          </a:prstGeom>
        </p:spPr>
      </p:pic>
      <p:pic>
        <p:nvPicPr>
          <p:cNvPr id="12" name="Graphic 11" descr="Email with solid fill">
            <a:extLst>
              <a:ext uri="{FF2B5EF4-FFF2-40B4-BE49-F238E27FC236}">
                <a16:creationId xmlns:a16="http://schemas.microsoft.com/office/drawing/2014/main" id="{0DD34428-1590-40CC-8936-795FB16C5D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8671" y="2897874"/>
            <a:ext cx="221003" cy="221003"/>
          </a:xfrm>
          <a:prstGeom prst="rect">
            <a:avLst/>
          </a:prstGeom>
        </p:spPr>
      </p:pic>
      <p:pic>
        <p:nvPicPr>
          <p:cNvPr id="14" name="Graphic 13" descr="Smart Phone with solid fill">
            <a:extLst>
              <a:ext uri="{FF2B5EF4-FFF2-40B4-BE49-F238E27FC236}">
                <a16:creationId xmlns:a16="http://schemas.microsoft.com/office/drawing/2014/main" id="{740E3C5A-5309-466C-99D6-BD93737805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6641546" y="2878521"/>
            <a:ext cx="212991" cy="2129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1C7F2E-6356-40C6-8FC8-FB8AE05C538F}"/>
              </a:ext>
            </a:extLst>
          </p:cNvPr>
          <p:cNvSpPr txBox="1"/>
          <p:nvPr/>
        </p:nvSpPr>
        <p:spPr>
          <a:xfrm>
            <a:off x="3317587" y="2006701"/>
            <a:ext cx="18845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b="1">
                <a:solidFill>
                  <a:srgbClr val="1736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Telehealth</a:t>
            </a:r>
          </a:p>
          <a:p>
            <a:pPr defTabSz="342900"/>
            <a:r>
              <a:rPr lang="en-US" sz="9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Synchronous or asynchronous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BCA825-8C2E-4096-ACF7-5DC044C2BF56}"/>
              </a:ext>
            </a:extLst>
          </p:cNvPr>
          <p:cNvSpPr txBox="1"/>
          <p:nvPr/>
        </p:nvSpPr>
        <p:spPr>
          <a:xfrm>
            <a:off x="5588147" y="1987099"/>
            <a:ext cx="30678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b="1">
                <a:solidFill>
                  <a:srgbClr val="1736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Autonomous Health</a:t>
            </a:r>
          </a:p>
          <a:p>
            <a:pPr defTabSz="342900"/>
            <a:r>
              <a:rPr lang="en-US" sz="9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Chatbots, artificial intelligence, machine learning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26022A-C876-4193-90C6-23FAA5F72756}"/>
              </a:ext>
            </a:extLst>
          </p:cNvPr>
          <p:cNvSpPr txBox="1"/>
          <p:nvPr/>
        </p:nvSpPr>
        <p:spPr>
          <a:xfrm>
            <a:off x="722592" y="2806494"/>
            <a:ext cx="133125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b="1">
                <a:solidFill>
                  <a:srgbClr val="1736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Live</a:t>
            </a:r>
          </a:p>
          <a:p>
            <a:pPr defTabSz="342900"/>
            <a:r>
              <a:rPr lang="en-US" sz="9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Live, two-way interaction between a patient and a provider using audiovisual telecommunications technology (e.g., video or audio-only)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D0C688-E990-4E97-BAC6-61ACAAD3736D}"/>
              </a:ext>
            </a:extLst>
          </p:cNvPr>
          <p:cNvSpPr txBox="1"/>
          <p:nvPr/>
        </p:nvSpPr>
        <p:spPr>
          <a:xfrm>
            <a:off x="2362287" y="2817999"/>
            <a:ext cx="158707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b="1">
                <a:solidFill>
                  <a:srgbClr val="1736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Store-and-forward</a:t>
            </a:r>
          </a:p>
          <a:p>
            <a:pPr defTabSz="342900"/>
            <a:r>
              <a:rPr lang="en-US" sz="9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Asynchronous provider to provider transmission of health information through an electronic system. Information used to evaluate the case or render a service outside of a real-time or live interaction (e.g., e-consult)</a:t>
            </a:r>
          </a:p>
          <a:p>
            <a:pPr defTabSz="342900"/>
            <a:endParaRPr lang="en-US" sz="90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D9279B-2BA7-47CB-B0FE-9D0AC179BD71}"/>
              </a:ext>
            </a:extLst>
          </p:cNvPr>
          <p:cNvSpPr txBox="1"/>
          <p:nvPr/>
        </p:nvSpPr>
        <p:spPr>
          <a:xfrm>
            <a:off x="4537978" y="2815128"/>
            <a:ext cx="1679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b="1">
                <a:solidFill>
                  <a:srgbClr val="1736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Remote patient monitoring (RPM)</a:t>
            </a:r>
          </a:p>
          <a:p>
            <a:pPr defTabSz="342900"/>
            <a:r>
              <a:rPr lang="en-US" sz="9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Personal health and medical data collection from an individual in one location via electronic communication, which is transmitted to a provider in a different location for use in care and related support.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BBE59E-5247-484E-BD71-AC654FAC723C}"/>
              </a:ext>
            </a:extLst>
          </p:cNvPr>
          <p:cNvSpPr txBox="1"/>
          <p:nvPr/>
        </p:nvSpPr>
        <p:spPr>
          <a:xfrm>
            <a:off x="6805071" y="2801052"/>
            <a:ext cx="165783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200" b="1">
                <a:solidFill>
                  <a:srgbClr val="1736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Mobile Health*</a:t>
            </a:r>
          </a:p>
          <a:p>
            <a:pPr defTabSz="342900"/>
            <a:r>
              <a:rPr lang="en-US" sz="9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Health care and public health practice and education supported by mobile communication devices such as cell phones, tablet computers, and PDAs.</a:t>
            </a:r>
          </a:p>
          <a:p>
            <a:pPr defTabSz="342900"/>
            <a:endParaRPr lang="en-US" sz="90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342900"/>
            <a:r>
              <a:rPr lang="en-US" sz="9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*Could include the execution of other modalities (e.g. video, RPM), in which case it would be in scope.</a:t>
            </a:r>
          </a:p>
        </p:txBody>
      </p:sp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E8CF41B6-1C4B-493D-B097-37CDEA2877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2388" y="2064194"/>
            <a:ext cx="255759" cy="255759"/>
          </a:xfrm>
          <a:prstGeom prst="rect">
            <a:avLst/>
          </a:prstGeom>
        </p:spPr>
      </p:pic>
      <p:pic>
        <p:nvPicPr>
          <p:cNvPr id="20" name="Graphic 19" descr="Internet with solid fill">
            <a:extLst>
              <a:ext uri="{FF2B5EF4-FFF2-40B4-BE49-F238E27FC236}">
                <a16:creationId xmlns:a16="http://schemas.microsoft.com/office/drawing/2014/main" id="{43511F31-F98B-4FA9-A173-26778A615D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4218" y="2000166"/>
            <a:ext cx="255759" cy="255759"/>
          </a:xfrm>
          <a:prstGeom prst="rect">
            <a:avLst/>
          </a:prstGeom>
        </p:spPr>
      </p:pic>
      <p:pic>
        <p:nvPicPr>
          <p:cNvPr id="24" name="Graphic 23" descr="Heart with pulse with solid fill">
            <a:extLst>
              <a:ext uri="{FF2B5EF4-FFF2-40B4-BE49-F238E27FC236}">
                <a16:creationId xmlns:a16="http://schemas.microsoft.com/office/drawing/2014/main" id="{01F9815D-182F-473A-A90E-756E6B92E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24482" y="2902025"/>
            <a:ext cx="255759" cy="255759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C2F4322B-3592-91B1-4043-BD9AB306667B}"/>
              </a:ext>
            </a:extLst>
          </p:cNvPr>
          <p:cNvSpPr/>
          <p:nvPr/>
        </p:nvSpPr>
        <p:spPr>
          <a:xfrm rot="16200000">
            <a:off x="3978563" y="-627286"/>
            <a:ext cx="291519" cy="6509654"/>
          </a:xfrm>
          <a:prstGeom prst="rightBrace">
            <a:avLst/>
          </a:prstGeom>
          <a:noFill/>
          <a:ln w="12700">
            <a:solidFill>
              <a:srgbClr val="17364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58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1009-EA6A-BAE3-1C4C-5033149A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367688"/>
            <a:ext cx="8458149" cy="446108"/>
          </a:xfrm>
        </p:spPr>
        <p:txBody>
          <a:bodyPr/>
          <a:lstStyle/>
          <a:p>
            <a:r>
              <a:rPr lang="en-US" sz="2400" dirty="0">
                <a:latin typeface="Times New Roman"/>
                <a:cs typeface="Times New Roman"/>
              </a:rPr>
              <a:t>Telehealth in California: A Policy Snapshot</a:t>
            </a:r>
            <a:endParaRPr lang="en-US" sz="2400">
              <a:latin typeface="Times New Roman"/>
              <a:cs typeface="Times New Roman"/>
            </a:endParaRPr>
          </a:p>
        </p:txBody>
      </p:sp>
      <p:sp>
        <p:nvSpPr>
          <p:cNvPr id="20" name="Subtitle"/>
          <p:cNvSpPr txBox="1"/>
          <p:nvPr/>
        </p:nvSpPr>
        <p:spPr>
          <a:xfrm>
            <a:off x="408895" y="732914"/>
            <a:ext cx="8313662" cy="300000"/>
          </a:xfrm>
          <a:prstGeom prst="rect">
            <a:avLst/>
          </a:prstGeom>
        </p:spPr>
        <p:txBody>
          <a:bodyPr wrap="square" lIns="91440" tIns="45720" rIns="91440" bIns="45720" rtlCol="0" anchor="t">
            <a:normAutofit lnSpcReduction="10000"/>
          </a:bodyPr>
          <a:lstStyle/>
          <a:p>
            <a:r>
              <a:rPr lang="en-US" sz="1400"/>
              <a:t>California set the stage pre-pandemic for progress during and beyond the pandemic</a:t>
            </a:r>
            <a:endParaRPr lang="en-US"/>
          </a:p>
        </p:txBody>
      </p:sp>
      <p:sp>
        <p:nvSpPr>
          <p:cNvPr id="30" name="Era Header 1"/>
          <p:cNvSpPr/>
          <p:nvPr/>
        </p:nvSpPr>
        <p:spPr>
          <a:xfrm>
            <a:off x="414338" y="1180000"/>
            <a:ext cx="2678000" cy="470000"/>
          </a:xfrm>
          <a:prstGeom prst="roundRect">
            <a:avLst>
              <a:gd name="adj" fmla="val 12000"/>
            </a:avLst>
          </a:prstGeom>
          <a:solidFill>
            <a:srgbClr val="17364A"/>
          </a:solidFill>
        </p:spPr>
        <p:txBody>
          <a:bodyPr wrap="square" rtlCol="0" anchor="ctr">
            <a:normAutofit lnSpcReduction="10000"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  <a:latin typeface="+mn-lt"/>
              </a:rPr>
              <a:t>Pre-COVID</a:t>
            </a:r>
          </a:p>
          <a:p>
            <a:pPr algn="ctr"/>
            <a:r>
              <a:rPr lang="en-US" sz="1000">
                <a:solidFill>
                  <a:srgbClr val="C7D3DA"/>
                </a:solidFill>
                <a:latin typeface="+mn-lt"/>
              </a:rPr>
              <a:t>Before 2020</a:t>
            </a:r>
          </a:p>
        </p:txBody>
      </p:sp>
      <p:sp>
        <p:nvSpPr>
          <p:cNvPr id="31" name="Era Body 1"/>
          <p:cNvSpPr txBox="1"/>
          <p:nvPr/>
        </p:nvSpPr>
        <p:spPr>
          <a:xfrm>
            <a:off x="414338" y="1740000"/>
            <a:ext cx="2678000" cy="27109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sz="1100" b="1">
                <a:solidFill>
                  <a:srgbClr val="17364A"/>
                </a:solidFill>
                <a:latin typeface="+mn-lt"/>
              </a:rPr>
              <a:t>1996 · SB 1665</a:t>
            </a:r>
            <a:r>
              <a:rPr lang="en-US" sz="110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>
                <a:latin typeface="+mn-lt"/>
              </a:rPr>
              <a:t>Telemedicine Development Act sets payment and care standards; Medi-Cal coverage begins.</a:t>
            </a:r>
          </a:p>
          <a:p>
            <a:pPr marL="0" indent="0">
              <a:spcBef>
                <a:spcPts val="900"/>
              </a:spcBef>
            </a:pPr>
            <a:r>
              <a:rPr lang="en-US" sz="1100" b="1">
                <a:solidFill>
                  <a:srgbClr val="17364A"/>
                </a:solidFill>
                <a:latin typeface="+mn-lt"/>
              </a:rPr>
              <a:t>2011 · AB 415</a:t>
            </a:r>
            <a:r>
              <a:rPr lang="en-US" sz="110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>
                <a:latin typeface="+mn-lt"/>
              </a:rPr>
              <a:t>Telehealth Advancement Act modernizes the definition, ends the phone/email ban, and opens telehealth to all Medi-Cal providers.</a:t>
            </a:r>
          </a:p>
          <a:p>
            <a:pPr marL="0" indent="0">
              <a:spcBef>
                <a:spcPts val="900"/>
              </a:spcBef>
            </a:pPr>
            <a:r>
              <a:rPr lang="en-US" sz="1100" b="1">
                <a:solidFill>
                  <a:srgbClr val="17364A"/>
                </a:solidFill>
                <a:latin typeface="+mn-lt"/>
              </a:rPr>
              <a:t>2019 · AB 744 / 1264 / 1494</a:t>
            </a:r>
            <a:r>
              <a:rPr lang="en-US" sz="110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>
                <a:latin typeface="+mn-lt"/>
              </a:rPr>
              <a:t>Commercial payment parity, remote prescribing, and Medi-Cal telehealth during emergencies.</a:t>
            </a:r>
          </a:p>
        </p:txBody>
      </p:sp>
      <p:sp>
        <p:nvSpPr>
          <p:cNvPr id="32" name="Era Header 2"/>
          <p:cNvSpPr/>
          <p:nvPr/>
        </p:nvSpPr>
        <p:spPr>
          <a:xfrm>
            <a:off x="3232338" y="1180000"/>
            <a:ext cx="2678000" cy="470000"/>
          </a:xfrm>
          <a:prstGeom prst="roundRect">
            <a:avLst>
              <a:gd name="adj" fmla="val 12000"/>
            </a:avLst>
          </a:prstGeom>
          <a:solidFill>
            <a:srgbClr val="C25E1C"/>
          </a:solidFill>
        </p:spPr>
        <p:txBody>
          <a:bodyPr wrap="square" rtlCol="0" anchor="ctr">
            <a:normAutofit lnSpcReduction="10000"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  <a:latin typeface="+mn-lt"/>
              </a:rPr>
              <a:t>During COVID</a:t>
            </a:r>
          </a:p>
          <a:p>
            <a:pPr algn="ctr"/>
            <a:r>
              <a:rPr lang="en-US" sz="1000">
                <a:solidFill>
                  <a:srgbClr val="F5DDCB"/>
                </a:solidFill>
                <a:latin typeface="+mn-lt"/>
              </a:rPr>
              <a:t>2020–2022</a:t>
            </a:r>
          </a:p>
        </p:txBody>
      </p:sp>
      <p:sp>
        <p:nvSpPr>
          <p:cNvPr id="33" name="Era Body 2"/>
          <p:cNvSpPr txBox="1"/>
          <p:nvPr/>
        </p:nvSpPr>
        <p:spPr>
          <a:xfrm>
            <a:off x="3232338" y="1740000"/>
            <a:ext cx="2678000" cy="271090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sz="1100" b="1" dirty="0">
                <a:solidFill>
                  <a:srgbClr val="C25E1C"/>
                </a:solidFill>
                <a:latin typeface="+mn-lt"/>
              </a:rPr>
              <a:t>2020 · Emergency waivers</a:t>
            </a:r>
            <a:r>
              <a:rPr lang="en-US" sz="1100" dirty="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 dirty="0">
                <a:latin typeface="+mn-lt"/>
              </a:rPr>
              <a:t>DHCS disaster-relief flexibilities expand audio-only, waive location limits, and pay video and phone visits.</a:t>
            </a:r>
          </a:p>
          <a:p>
            <a:pPr marL="0" indent="0">
              <a:spcBef>
                <a:spcPts val="900"/>
              </a:spcBef>
            </a:pPr>
            <a:r>
              <a:rPr lang="en-US" sz="1100" b="1" dirty="0">
                <a:solidFill>
                  <a:srgbClr val="C25E1C"/>
                </a:solidFill>
                <a:latin typeface="+mn-lt"/>
              </a:rPr>
              <a:t>2021 · AB 133</a:t>
            </a:r>
            <a:r>
              <a:rPr lang="en-US" sz="1100" dirty="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 dirty="0">
                <a:latin typeface="+mn-lt"/>
              </a:rPr>
              <a:t>Extends telehealth flexibilities and convenes the Telehealth Advisory Workgroup to shape post-emergency policy.</a:t>
            </a:r>
          </a:p>
          <a:p>
            <a:pPr>
              <a:spcBef>
                <a:spcPts val="900"/>
              </a:spcBef>
            </a:pPr>
            <a:r>
              <a:rPr lang="en-US" sz="1100" b="1" dirty="0">
                <a:solidFill>
                  <a:srgbClr val="C25E1C"/>
                </a:solidFill>
                <a:latin typeface="+mn-lt"/>
              </a:rPr>
              <a:t>2022 · </a:t>
            </a:r>
            <a:r>
              <a:rPr lang="en-US" sz="1100" b="1" dirty="0">
                <a:solidFill>
                  <a:srgbClr val="C25E1C"/>
                </a:solidFill>
              </a:rPr>
              <a:t>SB 184</a:t>
            </a:r>
            <a:r>
              <a:rPr lang="en-US" sz="1100" b="1" dirty="0">
                <a:solidFill>
                  <a:srgbClr val="C25E1C"/>
                </a:solidFill>
                <a:latin typeface="+mn-lt"/>
              </a:rPr>
              <a:t>/ AB 32</a:t>
            </a:r>
            <a:r>
              <a:rPr lang="en-US" sz="1100" dirty="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 dirty="0">
                <a:latin typeface="+mn-lt"/>
              </a:rPr>
              <a:t>Makes Medi-Cal coverage of video, audio-only, and store-and-forward telehealth permanent, with guardrails.</a:t>
            </a:r>
          </a:p>
        </p:txBody>
      </p:sp>
      <p:sp>
        <p:nvSpPr>
          <p:cNvPr id="34" name="Era Header 3"/>
          <p:cNvSpPr/>
          <p:nvPr/>
        </p:nvSpPr>
        <p:spPr>
          <a:xfrm>
            <a:off x="6050338" y="1180000"/>
            <a:ext cx="2678000" cy="470000"/>
          </a:xfrm>
          <a:prstGeom prst="roundRect">
            <a:avLst>
              <a:gd name="adj" fmla="val 12000"/>
            </a:avLst>
          </a:prstGeom>
          <a:solidFill>
            <a:srgbClr val="1E7A8C"/>
          </a:solidFill>
        </p:spPr>
        <p:txBody>
          <a:bodyPr wrap="square" rtlCol="0" anchor="ctr">
            <a:normAutofit lnSpcReduction="10000"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  <a:latin typeface="+mn-lt"/>
              </a:rPr>
              <a:t>After COVID</a:t>
            </a:r>
          </a:p>
          <a:p>
            <a:pPr algn="ctr"/>
            <a:r>
              <a:rPr lang="en-US" sz="1000">
                <a:solidFill>
                  <a:srgbClr val="CDE6EA"/>
                </a:solidFill>
                <a:latin typeface="+mn-lt"/>
              </a:rPr>
              <a:t>2022 onward</a:t>
            </a:r>
          </a:p>
        </p:txBody>
      </p:sp>
      <p:sp>
        <p:nvSpPr>
          <p:cNvPr id="35" name="Era Body 3"/>
          <p:cNvSpPr txBox="1"/>
          <p:nvPr/>
        </p:nvSpPr>
        <p:spPr>
          <a:xfrm>
            <a:off x="6050338" y="1740000"/>
            <a:ext cx="2678000" cy="271090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normAutofit/>
          </a:bodyPr>
          <a:lstStyle/>
          <a:p>
            <a:pPr marL="0" indent="0">
              <a:spcBef>
                <a:spcPts val="900"/>
              </a:spcBef>
            </a:pPr>
            <a:r>
              <a:rPr lang="en-US" sz="1100" b="1">
                <a:solidFill>
                  <a:srgbClr val="1E7A8C"/>
                </a:solidFill>
                <a:latin typeface="+mn-lt"/>
              </a:rPr>
              <a:t>2024 · Evaluation Era</a:t>
            </a:r>
            <a:r>
              <a:rPr lang="en-US" sz="110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>
                <a:latin typeface="+mn-lt"/>
              </a:rPr>
              <a:t>DHCS releases its first Biennial Telehealth Utilization Report tracking access, quality, and cost.</a:t>
            </a:r>
            <a:endParaRPr lang="en-US"/>
          </a:p>
          <a:p>
            <a:pPr marL="0" indent="0">
              <a:spcBef>
                <a:spcPts val="900"/>
              </a:spcBef>
            </a:pPr>
            <a:r>
              <a:rPr lang="en-US" sz="1100" b="1">
                <a:solidFill>
                  <a:srgbClr val="1E7A8C"/>
                </a:solidFill>
                <a:latin typeface="+mn-lt"/>
              </a:rPr>
              <a:t>2025 · AB 688</a:t>
            </a:r>
            <a:r>
              <a:rPr lang="en-US" sz="1100">
                <a:solidFill>
                  <a:srgbClr val="394B56"/>
                </a:solidFill>
                <a:latin typeface="+mn-lt"/>
              </a:rPr>
              <a:t> </a:t>
            </a:r>
            <a:r>
              <a:rPr lang="en-US" sz="1100">
                <a:latin typeface="+mn-lt"/>
              </a:rPr>
              <a:t>Telehealth for All Act requires ongoing Medi-Cal telehealth reporting to guide future policy.</a:t>
            </a:r>
          </a:p>
        </p:txBody>
      </p:sp>
      <p:sp>
        <p:nvSpPr>
          <p:cNvPr id="21" name="Source"/>
          <p:cNvSpPr txBox="1"/>
          <p:nvPr/>
        </p:nvSpPr>
        <p:spPr>
          <a:xfrm>
            <a:off x="643769" y="4870000"/>
            <a:ext cx="8313662" cy="200000"/>
          </a:xfrm>
          <a:prstGeom prst="rect">
            <a:avLst/>
          </a:prstGeom>
        </p:spPr>
        <p:txBody>
          <a:bodyPr wrap="square" rtlCol="0">
            <a:normAutofit fontScale="92500" lnSpcReduction="20000"/>
          </a:bodyPr>
          <a:lstStyle/>
          <a:p>
            <a:r>
              <a:rPr lang="en-US" sz="900" i="1">
                <a:solidFill>
                  <a:srgbClr val="8A98A0"/>
                </a:solidFill>
                <a:latin typeface="+mn-lt"/>
              </a:rPr>
              <a:t>Source: CCHP, Telehealth in California: Legislative History (1996–2022); CA DHCS.</a:t>
            </a:r>
          </a:p>
        </p:txBody>
      </p:sp>
    </p:spTree>
    <p:extLst>
      <p:ext uri="{BB962C8B-B14F-4D97-AF65-F5344CB8AC3E}">
        <p14:creationId xmlns:p14="http://schemas.microsoft.com/office/powerpoint/2010/main" val="255921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B5077-0B77-BA4F-AF40-C56E51996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B9E3BB-153F-A140-93A3-FC114FBE76B1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60E09F-19D2-79FD-7B47-707DD97685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1104" y="368300"/>
            <a:ext cx="8692896" cy="5032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Patient Perspectives on Telehealth </a:t>
            </a:r>
            <a:endParaRPr lang="en-US" dirty="0"/>
          </a:p>
          <a:p>
            <a:endParaRPr lang="en-US" b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86386-7441-11EA-D603-17E68DF6C50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1757" y="784452"/>
            <a:ext cx="8163502" cy="203290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00" b="1">
                <a:cs typeface="Arial"/>
              </a:rPr>
              <a:t>Key findings:</a:t>
            </a:r>
            <a:br>
              <a:rPr lang="en-US" sz="1200" b="1"/>
            </a:br>
            <a:r>
              <a:rPr lang="en-US" sz="1200">
                <a:cs typeface="Arial"/>
              </a:rPr>
              <a:t>Although interviewees report different levels of comfort, satisfaction, and future interest in telehealth, many commonalities in experiences and future preferences for telehealth emerged from this research. Findings are presented below:</a:t>
            </a:r>
          </a:p>
          <a:p>
            <a:pPr marL="499110" lvl="1" indent="-166370"/>
            <a:r>
              <a:rPr lang="en-US" sz="1200">
                <a:cs typeface="Arial"/>
              </a:rPr>
              <a:t>Telehealth increases access to health care for many Californians with low incomes.</a:t>
            </a:r>
          </a:p>
          <a:p>
            <a:pPr marL="499110" lvl="1" indent="-166370"/>
            <a:r>
              <a:rPr lang="en-US" sz="1200">
                <a:cs typeface="Arial"/>
              </a:rPr>
              <a:t>Interviewees’ experiences with video visits reveal some trade-offs.</a:t>
            </a:r>
          </a:p>
          <a:p>
            <a:pPr marL="499110" lvl="1" indent="-166370"/>
            <a:r>
              <a:rPr lang="en-US" sz="1200">
                <a:cs typeface="Arial"/>
              </a:rPr>
              <a:t>Telehealth helps patients build stronger relationships with their providers.</a:t>
            </a:r>
          </a:p>
          <a:p>
            <a:pPr marL="499110" lvl="1" indent="-166370"/>
            <a:r>
              <a:rPr lang="en-US" sz="1200">
                <a:cs typeface="Arial"/>
              </a:rPr>
              <a:t>Telehealth visits with language-concordant providers are more effective.</a:t>
            </a:r>
          </a:p>
          <a:p>
            <a:pPr marL="499110" lvl="1" indent="-166370"/>
            <a:r>
              <a:rPr lang="en-US" sz="1200">
                <a:cs typeface="Arial"/>
              </a:rPr>
              <a:t>Californians with low incomes want telehealth to play an integral role in their future care.</a:t>
            </a:r>
          </a:p>
          <a:p>
            <a:pPr marL="499110" lvl="1" indent="-166370"/>
            <a:r>
              <a:rPr lang="en-US" sz="1200">
                <a:cs typeface="Arial"/>
              </a:rPr>
              <a:t>Patients want to choose or be involved in decisions about the modality of their visits</a:t>
            </a:r>
            <a:r>
              <a:rPr lang="en-US" sz="1200" b="1">
                <a:cs typeface="Arial"/>
              </a:rPr>
              <a:t>.</a:t>
            </a:r>
          </a:p>
        </p:txBody>
      </p:sp>
      <p:pic>
        <p:nvPicPr>
          <p:cNvPr id="6" name="Picture 5" descr="A close-up of a graph&#10;&#10;Description automatically generated">
            <a:extLst>
              <a:ext uri="{FF2B5EF4-FFF2-40B4-BE49-F238E27FC236}">
                <a16:creationId xmlns:a16="http://schemas.microsoft.com/office/drawing/2014/main" id="{FD792960-77D3-200A-A0A7-44A88AF14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78" y="3131310"/>
            <a:ext cx="6557846" cy="16145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D2F67B-8436-7FE4-EE8A-32429A0140CF}"/>
              </a:ext>
            </a:extLst>
          </p:cNvPr>
          <p:cNvSpPr txBox="1"/>
          <p:nvPr/>
        </p:nvSpPr>
        <p:spPr>
          <a:xfrm>
            <a:off x="448912" y="2819546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/>
              <a:t>Patients who use telehealth wish to continue:</a:t>
            </a:r>
          </a:p>
          <a:p>
            <a:endParaRPr lang="en-US" sz="1200"/>
          </a:p>
        </p:txBody>
      </p:sp>
      <p:sp>
        <p:nvSpPr>
          <p:cNvPr id="8" name="Source">
            <a:extLst>
              <a:ext uri="{FF2B5EF4-FFF2-40B4-BE49-F238E27FC236}">
                <a16:creationId xmlns:a16="http://schemas.microsoft.com/office/drawing/2014/main" id="{F4DE633B-81B5-B95E-51E1-631217D20200}"/>
              </a:ext>
            </a:extLst>
          </p:cNvPr>
          <p:cNvSpPr txBox="1"/>
          <p:nvPr/>
        </p:nvSpPr>
        <p:spPr>
          <a:xfrm>
            <a:off x="738026" y="4755155"/>
            <a:ext cx="7802228" cy="276200"/>
          </a:xfrm>
          <a:prstGeom prst="rect">
            <a:avLst/>
          </a:prstGeom>
        </p:spPr>
        <p:txBody>
          <a:bodyPr wrap="square" lIns="91440" tIns="45720" rIns="91440" bIns="45720" rtlCol="0" anchor="t">
            <a:normAutofit fontScale="77500" lnSpcReduction="20000"/>
          </a:bodyPr>
          <a:lstStyle/>
          <a:p>
            <a:r>
              <a:rPr lang="en-US" sz="900">
                <a:latin typeface="+mn-lt"/>
              </a:rPr>
              <a:t>Source: </a:t>
            </a:r>
            <a:r>
              <a:rPr lang="en-US" sz="900" i="1">
                <a:latin typeface="+mn-lt"/>
              </a:rPr>
              <a:t>CHCF, </a:t>
            </a:r>
            <a:r>
              <a:rPr lang="en-US" sz="900" i="1"/>
              <a:t>Telehealth Experiences and Preferences Among Californians with Low Incomes (2023); </a:t>
            </a:r>
            <a:r>
              <a:rPr lang="en-US" sz="900">
                <a:ea typeface="+mn-lt"/>
                <a:cs typeface="+mn-lt"/>
              </a:rPr>
              <a:t>Journal of Patient Experience, Telehealth Use and Satisfaction Among U.S. Households: Results of a National Survey (2021); UCLA, </a:t>
            </a:r>
            <a:r>
              <a:rPr lang="en-US" sz="900" i="1">
                <a:ea typeface="+mn-lt"/>
                <a:cs typeface="+mn-lt"/>
              </a:rPr>
              <a:t>Telehealth and the Future of Health Care Access in Californian (2023)</a:t>
            </a:r>
            <a:r>
              <a:rPr lang="en-US" sz="900">
                <a:ea typeface="+mn-lt"/>
                <a:cs typeface="+mn-lt"/>
              </a:rPr>
              <a:t> </a:t>
            </a:r>
            <a:endParaRPr lang="en-US" sz="13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7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FE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80B33-42B1-79A5-B53C-DD556E60A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DCED6CF1-E383-7EEA-2EA4-ED6EAB0F1F27}"/>
              </a:ext>
            </a:extLst>
          </p:cNvPr>
          <p:cNvSpPr/>
          <p:nvPr/>
        </p:nvSpPr>
        <p:spPr>
          <a:xfrm>
            <a:off x="5285015" y="316883"/>
            <a:ext cx="2939142" cy="1363763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F34670E5-E3B9-70CF-0425-C579F93A7B11}"/>
              </a:ext>
            </a:extLst>
          </p:cNvPr>
          <p:cNvSpPr/>
          <p:nvPr/>
        </p:nvSpPr>
        <p:spPr>
          <a:xfrm>
            <a:off x="1572986" y="964584"/>
            <a:ext cx="3532415" cy="2038676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95810-F602-38CE-FC6E-1E7FB5989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3B9E3BB-153F-A140-93A3-FC114FBE76B1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8" name="Source">
            <a:extLst>
              <a:ext uri="{FF2B5EF4-FFF2-40B4-BE49-F238E27FC236}">
                <a16:creationId xmlns:a16="http://schemas.microsoft.com/office/drawing/2014/main" id="{0BBE5144-BB1B-A9DB-3F15-74AD79C810C4}"/>
              </a:ext>
            </a:extLst>
          </p:cNvPr>
          <p:cNvSpPr txBox="1"/>
          <p:nvPr/>
        </p:nvSpPr>
        <p:spPr>
          <a:xfrm>
            <a:off x="656383" y="4885784"/>
            <a:ext cx="6300000" cy="200000"/>
          </a:xfrm>
          <a:prstGeom prst="rect">
            <a:avLst/>
          </a:prstGeom>
        </p:spPr>
        <p:txBody>
          <a:bodyPr wrap="square" lIns="91440" tIns="45720" rIns="91440" bIns="45720" rtlCol="0" anchor="t">
            <a:normAutofit fontScale="92500" lnSpcReduction="20000"/>
          </a:bodyPr>
          <a:lstStyle/>
          <a:p>
            <a:r>
              <a:rPr lang="en-US" sz="900">
                <a:latin typeface="+mn-lt"/>
              </a:rPr>
              <a:t>Source: </a:t>
            </a:r>
            <a:r>
              <a:rPr lang="en-US" sz="900" i="1">
                <a:latin typeface="+mn-lt"/>
              </a:rPr>
              <a:t>CHCF, </a:t>
            </a:r>
            <a:r>
              <a:rPr lang="en-US" sz="900" i="1"/>
              <a:t>Telehealth Experiences and Preferences Among Californians with Low Incomes (2023)</a:t>
            </a:r>
            <a:endParaRPr lang="en-US" sz="900" i="1">
              <a:latin typeface="+mn-lt"/>
            </a:endParaRPr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E6A60860-1FF4-9EDB-0C90-CC4E1B624D5C}"/>
              </a:ext>
            </a:extLst>
          </p:cNvPr>
          <p:cNvSpPr txBox="1"/>
          <p:nvPr/>
        </p:nvSpPr>
        <p:spPr>
          <a:xfrm>
            <a:off x="1481658" y="993805"/>
            <a:ext cx="3621068" cy="18463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I don’t have a vehicle, so 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telehealth allows me to utilize 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[specialist] care that I just would not have 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access to otherwise. . . . Given the nature</a:t>
            </a:r>
            <a:r>
              <a:rPr lang="en-US" sz="1200">
                <a:latin typeface="Helvetica"/>
                <a:cs typeface="Helvetica"/>
              </a:rPr>
              <a:t> </a:t>
            </a:r>
            <a:r>
              <a:rPr lang="en-US" sz="1200" b="0" i="0" u="none" strike="noStrike" baseline="0">
                <a:latin typeface="Helvetica"/>
                <a:cs typeface="Helvetica"/>
              </a:rPr>
              <a:t>of my disabilities, I don’t always remember my 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appointments or have a general ability to 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get myself mobile enough to get to them. So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having providers who are aware of that, who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can then contact me and still maintain the</a:t>
            </a:r>
          </a:p>
          <a:p>
            <a:pPr algn="ctr"/>
            <a:r>
              <a:rPr lang="en-US" sz="1200" b="0" i="0" u="none" strike="noStrike" baseline="0">
                <a:latin typeface="Helvetica"/>
                <a:cs typeface="Helvetica"/>
              </a:rPr>
              <a:t>Appointments, is incredibly helpful.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AF49901-DF92-E508-07B3-A1B90D8FD952}"/>
              </a:ext>
            </a:extLst>
          </p:cNvPr>
          <p:cNvSpPr txBox="1"/>
          <p:nvPr/>
        </p:nvSpPr>
        <p:spPr>
          <a:xfrm>
            <a:off x="5284521" y="367722"/>
            <a:ext cx="2936152" cy="1200329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200" b="0" i="0" u="none" strike="noStrike" baseline="0">
                <a:latin typeface="Helvetica"/>
                <a:cs typeface="Helvetica"/>
              </a:rPr>
              <a:t>We need that appointment, but </a:t>
            </a:r>
          </a:p>
          <a:p>
            <a:pPr marL="0" indent="0">
              <a:buFontTx/>
              <a:buNone/>
            </a:pPr>
            <a:r>
              <a:rPr lang="en-US" sz="1200" b="0" i="0" u="none" strike="noStrike" baseline="0">
                <a:latin typeface="Helvetica"/>
                <a:cs typeface="Helvetica"/>
              </a:rPr>
              <a:t>we hesitate because we can’t ask for time off. . . . [With telehealth], we can work around our lunch or break schedule . . . and they’re more likely to say yes than [to] requesting a whole day.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84C6958-1FCC-44F8-BEAE-A9FEC5E3F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66" y="2375024"/>
            <a:ext cx="1512185" cy="2221846"/>
          </a:xfrm>
          <a:prstGeom prst="rect">
            <a:avLst/>
          </a:prstGeom>
        </p:spPr>
      </p:pic>
      <p:sp>
        <p:nvSpPr>
          <p:cNvPr id="23" name="TextBox 13">
            <a:extLst>
              <a:ext uri="{FF2B5EF4-FFF2-40B4-BE49-F238E27FC236}">
                <a16:creationId xmlns:a16="http://schemas.microsoft.com/office/drawing/2014/main" id="{FA4B24C3-5F47-AD39-8E17-9BC063F0635F}"/>
              </a:ext>
            </a:extLst>
          </p:cNvPr>
          <p:cNvSpPr txBox="1"/>
          <p:nvPr/>
        </p:nvSpPr>
        <p:spPr>
          <a:xfrm>
            <a:off x="5281258" y="1852435"/>
            <a:ext cx="200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i="1" u="none" strike="noStrike" baseline="0">
                <a:solidFill>
                  <a:srgbClr val="536A8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44-year-old Latina/x </a:t>
            </a:r>
          </a:p>
          <a:p>
            <a:r>
              <a:rPr lang="en-US" sz="1400" b="0" i="1" u="none" strike="noStrike" baseline="0">
                <a:solidFill>
                  <a:srgbClr val="536A8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Los Angeles</a:t>
            </a:r>
            <a:endParaRPr lang="en-US" sz="1400" i="1">
              <a:solidFill>
                <a:srgbClr val="536A8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ED23E901-A9D6-91A9-FB00-D1B1A769FF70}"/>
              </a:ext>
            </a:extLst>
          </p:cNvPr>
          <p:cNvSpPr txBox="1"/>
          <p:nvPr/>
        </p:nvSpPr>
        <p:spPr>
          <a:xfrm>
            <a:off x="2844771" y="3175097"/>
            <a:ext cx="19236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0" i="1" u="none" strike="noStrike" baseline="0">
                <a:solidFill>
                  <a:srgbClr val="536A81"/>
                </a:solidFill>
                <a:latin typeface="Helvetica" pitchFamily="2" charset="0"/>
              </a:rPr>
              <a:t>A </a:t>
            </a:r>
            <a:r>
              <a:rPr lang="en-US" sz="1400" b="0" i="1" u="none" strike="noStrike" baseline="0">
                <a:solidFill>
                  <a:srgbClr val="0B5F6F"/>
                </a:solidFill>
                <a:latin typeface="Helvetica" pitchFamily="2" charset="0"/>
              </a:rPr>
              <a:t>30-year-old nonbinary person in Northern California</a:t>
            </a:r>
            <a:endParaRPr lang="en-US" sz="1400" i="1">
              <a:solidFill>
                <a:srgbClr val="536A81"/>
              </a:solidFill>
              <a:latin typeface="Helvetica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4596833-1BC1-73E2-3DD5-77E3D13B3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304" y="1741267"/>
            <a:ext cx="1509915" cy="2725714"/>
          </a:xfrm>
          <a:prstGeom prst="rect">
            <a:avLst/>
          </a:prstGeom>
        </p:spPr>
      </p:pic>
      <p:sp>
        <p:nvSpPr>
          <p:cNvPr id="26" name="TextBox 17">
            <a:extLst>
              <a:ext uri="{FF2B5EF4-FFF2-40B4-BE49-F238E27FC236}">
                <a16:creationId xmlns:a16="http://schemas.microsoft.com/office/drawing/2014/main" id="{CFB002C5-5D73-BA4A-9C49-BC9943C82B33}"/>
              </a:ext>
            </a:extLst>
          </p:cNvPr>
          <p:cNvSpPr txBox="1"/>
          <p:nvPr/>
        </p:nvSpPr>
        <p:spPr>
          <a:xfrm>
            <a:off x="2542005" y="4292001"/>
            <a:ext cx="2470374" cy="2805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endParaRPr lang="en-US" sz="1000" b="0" kern="1200">
              <a:solidFill>
                <a:schemeClr val="bg2">
                  <a:lumMod val="75000"/>
                </a:schemeClr>
              </a:solidFill>
              <a:latin typeface="Helvetica" pitchFamily="2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09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0B6ED-A94A-3638-B9CC-D30697075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08" y="149974"/>
            <a:ext cx="8240436" cy="750908"/>
          </a:xfrm>
        </p:spPr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Evidence For Telehealth's Effectiveness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A6943-5B9E-A9FD-CA15-2B892C5397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4913" y="2289720"/>
            <a:ext cx="2368550" cy="1218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err="1"/>
              <a:t>eConsults</a:t>
            </a:r>
            <a:endParaRPr lang="en-US" sz="1400" b="1"/>
          </a:p>
          <a:p>
            <a:r>
              <a:rPr lang="en-US" sz="1200"/>
              <a:t>Clear evidence for increasing access to and timeliness of specialty care, and for reducing cost of care.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37557A-310F-49A7-2FAD-6C6F2D5522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6383" y="4748643"/>
            <a:ext cx="1730417" cy="273844"/>
          </a:xfrm>
        </p:spPr>
        <p:txBody>
          <a:bodyPr/>
          <a:lstStyle/>
          <a:p>
            <a:fld id="{03B9E3BB-153F-A140-93A3-FC114FBE76B1}" type="slidenum">
              <a:rPr lang="en-US"/>
              <a:pPr/>
              <a:t>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57BFD-52BE-1A2E-614A-64321CD7DA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9780" y="2278834"/>
            <a:ext cx="2363108" cy="131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/>
              <a:t>Synchronous video</a:t>
            </a:r>
          </a:p>
          <a:p>
            <a:r>
              <a:rPr lang="en-US" sz="1200"/>
              <a:t>Convincing evidence for behavioral health and chronic condition management; promising evidence for other applications.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BBCBA-7C7E-3030-EBCE-2480C3946E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25" y="2284277"/>
            <a:ext cx="2368550" cy="1218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/>
              <a:t>Audio-only</a:t>
            </a:r>
          </a:p>
          <a:p>
            <a:r>
              <a:rPr lang="en-US" sz="1200"/>
              <a:t>Promising evidence for behavioral health; also helps address access when video is not feasible.</a:t>
            </a:r>
          </a:p>
        </p:txBody>
      </p:sp>
      <p:sp>
        <p:nvSpPr>
          <p:cNvPr id="30" name="Subtitle"/>
          <p:cNvSpPr txBox="1"/>
          <p:nvPr/>
        </p:nvSpPr>
        <p:spPr>
          <a:xfrm>
            <a:off x="355172" y="902185"/>
            <a:ext cx="8243752" cy="36600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r>
              <a:rPr lang="en-US" sz="1600">
                <a:latin typeface="+mn-lt"/>
              </a:rPr>
              <a:t>Evidence is strongest when modality, condition, and patient need are matched</a:t>
            </a:r>
          </a:p>
        </p:txBody>
      </p:sp>
      <p:sp>
        <p:nvSpPr>
          <p:cNvPr id="31" name="Evidence gaps note"/>
          <p:cNvSpPr txBox="1"/>
          <p:nvPr/>
        </p:nvSpPr>
        <p:spPr>
          <a:xfrm>
            <a:off x="382386" y="3672742"/>
            <a:ext cx="8381242" cy="680370"/>
          </a:xfrm>
          <a:prstGeom prst="rect">
            <a:avLst/>
          </a:prstGeom>
        </p:spPr>
        <p:txBody>
          <a:bodyPr wrap="square" lIns="91440" tIns="45720" rIns="91440" bIns="45720" rtlCol="0" anchor="t">
            <a:normAutofit/>
          </a:bodyPr>
          <a:lstStyle/>
          <a:p>
            <a:r>
              <a:rPr lang="en-US" sz="1400" b="1" dirty="0">
                <a:latin typeface="+mn-lt"/>
              </a:rPr>
              <a:t>Evidence gaps:</a:t>
            </a:r>
            <a:r>
              <a:rPr lang="en-US" sz="1100" dirty="0">
                <a:latin typeface="+mn-lt"/>
              </a:rPr>
              <a:t> </a:t>
            </a:r>
            <a:r>
              <a:rPr lang="en-US" sz="1200" dirty="0">
                <a:ea typeface="+mn-lt"/>
                <a:cs typeface="+mn-lt"/>
              </a:rPr>
              <a:t>While telehealth has become an established component of health care delivery in California, important evidence gaps persist, particularly regarding system-level costs, the effectiveness of hybrid care models, and the extent to which telehealth equitably serves and improves outcomes for different California populations.</a:t>
            </a:r>
          </a:p>
          <a:p>
            <a:endParaRPr lang="en-US" sz="1100" dirty="0">
              <a:latin typeface="Segoe UI Variable Static text"/>
              <a:cs typeface="Segoe UI"/>
            </a:endParaRPr>
          </a:p>
        </p:txBody>
      </p:sp>
      <p:sp>
        <p:nvSpPr>
          <p:cNvPr id="50" name="Source"/>
          <p:cNvSpPr txBox="1"/>
          <p:nvPr/>
        </p:nvSpPr>
        <p:spPr>
          <a:xfrm>
            <a:off x="656383" y="4798698"/>
            <a:ext cx="6300000" cy="200000"/>
          </a:xfrm>
          <a:prstGeom prst="rect">
            <a:avLst/>
          </a:prstGeom>
        </p:spPr>
        <p:txBody>
          <a:bodyPr wrap="square" rtlCol="0">
            <a:normAutofit fontScale="92500" lnSpcReduction="20000"/>
          </a:bodyPr>
          <a:lstStyle/>
          <a:p>
            <a:r>
              <a:rPr lang="en-US" sz="900">
                <a:latin typeface="+mn-lt"/>
              </a:rPr>
              <a:t>Source: </a:t>
            </a:r>
            <a:r>
              <a:rPr lang="en-US" sz="900" i="1">
                <a:latin typeface="+mn-lt"/>
              </a:rPr>
              <a:t>CHCF, Telehealth’s Evolution in California: Progress, Challenges, and Opportunities (2025).</a:t>
            </a:r>
          </a:p>
        </p:txBody>
      </p:sp>
      <p:pic>
        <p:nvPicPr>
          <p:cNvPr id="19" name="Picture Placeholder 18" descr="Female Profile with solid fill">
            <a:extLst>
              <a:ext uri="{FF2B5EF4-FFF2-40B4-BE49-F238E27FC236}">
                <a16:creationId xmlns:a16="http://schemas.microsoft.com/office/drawing/2014/main" id="{D50559A7-60D3-112C-AD1F-AC78FCF36A9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4477123" y="1401415"/>
            <a:ext cx="826396" cy="826396"/>
          </a:xfrm>
        </p:spPr>
      </p:pic>
      <p:pic>
        <p:nvPicPr>
          <p:cNvPr id="23" name="Graphic 22" descr="Call center with solid fill">
            <a:extLst>
              <a:ext uri="{FF2B5EF4-FFF2-40B4-BE49-F238E27FC236}">
                <a16:creationId xmlns:a16="http://schemas.microsoft.com/office/drawing/2014/main" id="{71D08CFC-1C8F-8A49-C03E-A79F69652C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8959" y="1288099"/>
            <a:ext cx="914400" cy="914400"/>
          </a:xfrm>
          <a:prstGeom prst="rect">
            <a:avLst/>
          </a:prstGeom>
        </p:spPr>
      </p:pic>
      <p:pic>
        <p:nvPicPr>
          <p:cNvPr id="25" name="Graphic 24" descr="Smart Phone with solid fill">
            <a:extLst>
              <a:ext uri="{FF2B5EF4-FFF2-40B4-BE49-F238E27FC236}">
                <a16:creationId xmlns:a16="http://schemas.microsoft.com/office/drawing/2014/main" id="{B1E6117C-7C58-147B-544D-56F0D04B7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11448">
            <a:off x="4366902" y="1432511"/>
            <a:ext cx="397446" cy="397446"/>
          </a:xfrm>
          <a:prstGeom prst="rect">
            <a:avLst/>
          </a:prstGeom>
        </p:spPr>
      </p:pic>
      <p:pic>
        <p:nvPicPr>
          <p:cNvPr id="27" name="Graphic 26" descr="Vlog with solid fill">
            <a:extLst>
              <a:ext uri="{FF2B5EF4-FFF2-40B4-BE49-F238E27FC236}">
                <a16:creationId xmlns:a16="http://schemas.microsoft.com/office/drawing/2014/main" id="{57E1B7BE-D00B-29E1-5902-373835138A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7520" y="1357413"/>
            <a:ext cx="914400" cy="914400"/>
          </a:xfrm>
          <a:prstGeom prst="rect">
            <a:avLst/>
          </a:prstGeom>
        </p:spPr>
      </p:pic>
      <p:pic>
        <p:nvPicPr>
          <p:cNvPr id="29" name="Graphic 28" descr="Vlog with solid fill">
            <a:extLst>
              <a:ext uri="{FF2B5EF4-FFF2-40B4-BE49-F238E27FC236}">
                <a16:creationId xmlns:a16="http://schemas.microsoft.com/office/drawing/2014/main" id="{CE82006F-3E19-F306-03C8-13D62C0B3B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00" y="1311717"/>
            <a:ext cx="914400" cy="914400"/>
          </a:xfrm>
          <a:prstGeom prst="rect">
            <a:avLst/>
          </a:prstGeom>
        </p:spPr>
      </p:pic>
      <p:pic>
        <p:nvPicPr>
          <p:cNvPr id="37" name="Graphic 36" descr="Doctor female with solid fill">
            <a:extLst>
              <a:ext uri="{FF2B5EF4-FFF2-40B4-BE49-F238E27FC236}">
                <a16:creationId xmlns:a16="http://schemas.microsoft.com/office/drawing/2014/main" id="{E03A410A-E5FC-1863-466E-7703572F30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24734" y="1386205"/>
            <a:ext cx="914400" cy="914400"/>
          </a:xfrm>
          <a:prstGeom prst="rect">
            <a:avLst/>
          </a:prstGeom>
        </p:spPr>
      </p:pic>
      <p:pic>
        <p:nvPicPr>
          <p:cNvPr id="39" name="Graphic 38" descr="Vlog with solid fill">
            <a:extLst>
              <a:ext uri="{FF2B5EF4-FFF2-40B4-BE49-F238E27FC236}">
                <a16:creationId xmlns:a16="http://schemas.microsoft.com/office/drawing/2014/main" id="{12755A40-96B5-0373-82AA-19C17FD737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7738" y="13030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21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FF4EB-B6D4-312D-4037-882B494D7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96" y="198958"/>
            <a:ext cx="8507847" cy="429780"/>
          </a:xfrm>
        </p:spPr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What We've Learned: Telehealth Use Remains Elevated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F237112B-EAC3-82FB-2917-D5C4AA127F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13658" y="853686"/>
            <a:ext cx="4514106" cy="3734246"/>
          </a:xfrm>
        </p:spPr>
        <p:txBody>
          <a:bodyPr vert="horz" lIns="274320" tIns="274320" rIns="274320" bIns="274320" rtlCol="0" anchor="t">
            <a:noAutofit/>
          </a:bodyPr>
          <a:lstStyle/>
          <a:p>
            <a:pPr indent="-166370">
              <a:spcBef>
                <a:spcPts val="0"/>
              </a:spcBef>
            </a:pPr>
            <a:r>
              <a:rPr lang="en-US" sz="1600">
                <a:solidFill>
                  <a:srgbClr val="17364A"/>
                </a:solidFill>
                <a:latin typeface="Segoe UI Semibold"/>
                <a:cs typeface="Segoe UI Semibold"/>
              </a:rPr>
              <a:t>Utilization remains higher than before COVID-19</a:t>
            </a:r>
          </a:p>
          <a:p>
            <a:pPr lvl="1" indent="-166370"/>
            <a:r>
              <a:rPr lang="en-US">
                <a:solidFill>
                  <a:srgbClr val="394B56"/>
                </a:solidFill>
                <a:latin typeface="Segoe UI"/>
                <a:cs typeface="Segoe UI"/>
              </a:rPr>
              <a:t>Telehealth use rose rapidly during the pandemic and has remained elevated relative to the pre-pandemic baseline.</a:t>
            </a:r>
          </a:p>
          <a:p>
            <a:pPr marL="119380" lvl="1" indent="-285750">
              <a:buChar char="•"/>
            </a:pPr>
            <a:r>
              <a:rPr lang="en-US">
                <a:solidFill>
                  <a:srgbClr val="394B56"/>
                </a:solidFill>
                <a:latin typeface="Segoe UI"/>
                <a:cs typeface="Segoe UI"/>
              </a:rPr>
              <a:t>Telehealth utilization in Medi-Cal remained higher in 2022 than pre-pandemic. Data beyond 2022 is not available. </a:t>
            </a:r>
          </a:p>
          <a:p>
            <a:pPr marL="119380" lvl="1" indent="-285750">
              <a:buChar char="•"/>
            </a:pPr>
            <a:r>
              <a:rPr lang="en-US">
                <a:solidFill>
                  <a:srgbClr val="394B56"/>
                </a:solidFill>
                <a:latin typeface="Segoe UI"/>
                <a:cs typeface="Segoe UI"/>
              </a:rPr>
              <a:t>In Medicare, telehealth use remained higher in 2025 than before the public health emergency. </a:t>
            </a:r>
          </a:p>
          <a:p>
            <a:pPr marL="119380" lvl="1" indent="-285750">
              <a:buChar char="•"/>
            </a:pPr>
            <a:endParaRPr lang="en-US">
              <a:solidFill>
                <a:srgbClr val="17364A"/>
              </a:solidFill>
            </a:endParaRPr>
          </a:p>
        </p:txBody>
      </p:sp>
      <p:sp>
        <p:nvSpPr>
          <p:cNvPr id="41" name="Source"/>
          <p:cNvSpPr txBox="1"/>
          <p:nvPr/>
        </p:nvSpPr>
        <p:spPr>
          <a:xfrm>
            <a:off x="666750" y="4833950"/>
            <a:ext cx="8267700" cy="200000"/>
          </a:xfrm>
          <a:prstGeom prst="rect">
            <a:avLst/>
          </a:prstGeom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n-US" sz="1000">
                <a:latin typeface="+mn-lt"/>
              </a:rPr>
              <a:t>Sources: </a:t>
            </a:r>
            <a:r>
              <a:rPr lang="en-US" sz="1000" i="1">
                <a:latin typeface="+mn-lt"/>
              </a:rPr>
              <a:t>CHCF, Telehealth’s Evolution in California (2025);</a:t>
            </a:r>
            <a:r>
              <a:rPr lang="en-US" sz="1000" i="1"/>
              <a:t>  </a:t>
            </a:r>
            <a:r>
              <a:rPr lang="en-US" sz="1000"/>
              <a:t>CMS, </a:t>
            </a:r>
            <a:r>
              <a:rPr lang="en-US" sz="1000" i="1"/>
              <a:t>Medicare Telehealth Trends Report </a:t>
            </a:r>
            <a:r>
              <a:rPr lang="en-US" sz="1000"/>
              <a:t>(May 2026)</a:t>
            </a:r>
            <a:endParaRPr lang="en-US" sz="1000" i="1">
              <a:latin typeface="+mn-lt"/>
            </a:endParaRPr>
          </a:p>
        </p:txBody>
      </p:sp>
      <p:pic>
        <p:nvPicPr>
          <p:cNvPr id="4" name="Picture 3" descr="A graph of numbers and a bar chart&#10;&#10;Description automatically generated with medium confidence">
            <a:extLst>
              <a:ext uri="{FF2B5EF4-FFF2-40B4-BE49-F238E27FC236}">
                <a16:creationId xmlns:a16="http://schemas.microsoft.com/office/drawing/2014/main" id="{BC60E844-0E03-E76E-B966-40B61958F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8840" y="1762643"/>
            <a:ext cx="3423897" cy="191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09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C2B41-8F54-D4D2-7505-830DA6540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C66DE-7FD4-4E6E-74D9-69CDB87A8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367687"/>
            <a:ext cx="8366332" cy="429780"/>
          </a:xfrm>
        </p:spPr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Audio-only Is Important for Access to Care 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0D9C8237-1FCE-9F61-AF52-46B7A44C9AA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7330" y="1109500"/>
            <a:ext cx="8273142" cy="3441718"/>
          </a:xfrm>
        </p:spPr>
        <p:txBody>
          <a:bodyPr vert="horz" lIns="274320" tIns="274320" rIns="274320" bIns="274320" rtlCol="0" anchor="t">
            <a:normAutofit/>
          </a:bodyPr>
          <a:lstStyle/>
          <a:p>
            <a:pPr indent="-166370">
              <a:spcBef>
                <a:spcPts val="800"/>
              </a:spcBef>
            </a:pPr>
            <a:r>
              <a:rPr lang="en-US" b="0">
                <a:solidFill>
                  <a:srgbClr val="17364A"/>
                </a:solidFill>
                <a:latin typeface="Segoe UI Semibold"/>
                <a:cs typeface="Segoe UI Semibold"/>
              </a:rPr>
              <a:t>Audio-only is common and important</a:t>
            </a:r>
          </a:p>
          <a:p>
            <a:pPr lvl="1" indent="-166370"/>
            <a:r>
              <a:rPr lang="en-US">
                <a:solidFill>
                  <a:srgbClr val="17364A"/>
                </a:solidFill>
                <a:latin typeface="Segoe UI Variable Static text"/>
                <a:cs typeface="Segoe UI Semibold"/>
              </a:rPr>
              <a:t>Audio-only remains especially common in safety-net and behavioral health care and is a key access point for patients facing digital barriers. </a:t>
            </a:r>
          </a:p>
          <a:p>
            <a:pPr indent="-166370"/>
            <a:endParaRPr lang="en-US">
              <a:solidFill>
                <a:srgbClr val="394B56"/>
              </a:solidFill>
              <a:cs typeface="Arial"/>
            </a:endParaRPr>
          </a:p>
        </p:txBody>
      </p:sp>
      <p:sp>
        <p:nvSpPr>
          <p:cNvPr id="41" name="Source">
            <a:extLst>
              <a:ext uri="{FF2B5EF4-FFF2-40B4-BE49-F238E27FC236}">
                <a16:creationId xmlns:a16="http://schemas.microsoft.com/office/drawing/2014/main" id="{8300F02F-C111-ED53-215F-5FD19AA05E04}"/>
              </a:ext>
            </a:extLst>
          </p:cNvPr>
          <p:cNvSpPr txBox="1"/>
          <p:nvPr/>
        </p:nvSpPr>
        <p:spPr>
          <a:xfrm>
            <a:off x="635231" y="4833950"/>
            <a:ext cx="8267700" cy="200000"/>
          </a:xfrm>
          <a:prstGeom prst="rect">
            <a:avLst/>
          </a:prstGeom>
        </p:spPr>
        <p:txBody>
          <a:bodyPr wrap="square" rtlCol="0">
            <a:normAutofit fontScale="77500" lnSpcReduction="20000"/>
          </a:bodyPr>
          <a:lstStyle/>
          <a:p>
            <a:r>
              <a:rPr lang="en-US" sz="900">
                <a:latin typeface="+mn-lt"/>
              </a:rPr>
              <a:t>Sources: </a:t>
            </a:r>
            <a:r>
              <a:rPr lang="en-US" sz="900" i="1">
                <a:latin typeface="+mn-lt"/>
              </a:rPr>
              <a:t>CHCF, Telehealth’s Evolution in California (2025); Telehealth Use and Experiences Among California Adults (CHCF, 2023); RAND/JAMA California FQHC telehealth study (2023).</a:t>
            </a:r>
          </a:p>
        </p:txBody>
      </p:sp>
      <p:pic>
        <p:nvPicPr>
          <p:cNvPr id="4" name="Picture 3" descr="A blue and orange circle with numbers&#10;&#10;Description automatically generated">
            <a:extLst>
              <a:ext uri="{FF2B5EF4-FFF2-40B4-BE49-F238E27FC236}">
                <a16:creationId xmlns:a16="http://schemas.microsoft.com/office/drawing/2014/main" id="{E19294FD-7E78-DBCB-AC99-EFA33550F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964" y="2621416"/>
            <a:ext cx="4430485" cy="14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1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54EC8-8E48-7572-7B22-0405F8969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11869-740F-51AE-09D3-7B6E4FFB4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8" y="188073"/>
            <a:ext cx="8366332" cy="42978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Telehealth Helps Patients Access the Care They Need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3AECEC4C-507B-3256-0CC1-21D03B006A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97330" y="1109500"/>
            <a:ext cx="8273142" cy="3441718"/>
          </a:xfrm>
        </p:spPr>
        <p:txBody>
          <a:bodyPr vert="horz" lIns="274320" tIns="274320" rIns="274320" bIns="274320" rtlCol="0" anchor="t">
            <a:normAutofit/>
          </a:bodyPr>
          <a:lstStyle/>
          <a:p>
            <a:pPr indent="-166370"/>
            <a:r>
              <a:rPr lang="en-US">
                <a:solidFill>
                  <a:srgbClr val="17364A"/>
                </a:solidFill>
                <a:latin typeface="Segoe UI Semibold"/>
                <a:cs typeface="Segoe UI Semibold"/>
              </a:rPr>
              <a:t>Patient experience is a strength</a:t>
            </a:r>
            <a:endParaRPr lang="en-US"/>
          </a:p>
          <a:p>
            <a:pPr lvl="1" indent="-166370"/>
            <a:r>
              <a:rPr lang="en-US">
                <a:solidFill>
                  <a:srgbClr val="394B56"/>
                </a:solidFill>
                <a:cs typeface="Arial"/>
              </a:rPr>
              <a:t>Californians with low incomes report telehealth can reduce transportation and time-away-from-work barriers, and patients want the option to continue. Today- this is especially important for immigrant communities as fear mounts in response to federal policy shifts and hostility toward immigrants in the U.S.</a:t>
            </a:r>
            <a:endParaRPr lang="en-US">
              <a:solidFill>
                <a:srgbClr val="394B56"/>
              </a:solidFill>
            </a:endParaRPr>
          </a:p>
          <a:p>
            <a:pPr indent="-166370">
              <a:spcBef>
                <a:spcPts val="800"/>
              </a:spcBef>
            </a:pPr>
            <a:r>
              <a:rPr lang="en-US">
                <a:solidFill>
                  <a:srgbClr val="17364A"/>
                </a:solidFill>
                <a:latin typeface="Segoe UI Semibold"/>
                <a:cs typeface="Segoe UI Semibold"/>
              </a:rPr>
              <a:t>Disparities persist</a:t>
            </a:r>
          </a:p>
          <a:p>
            <a:pPr lvl="1" indent="-166370"/>
            <a:r>
              <a:rPr lang="en-US">
                <a:solidFill>
                  <a:srgbClr val="394B56"/>
                </a:solidFill>
                <a:cs typeface="Arial"/>
              </a:rPr>
              <a:t>Medi-Cal enrollees, older adults, and speakers of languages other than English use telehealth less than comparison groups.</a:t>
            </a:r>
          </a:p>
        </p:txBody>
      </p:sp>
      <p:sp>
        <p:nvSpPr>
          <p:cNvPr id="41" name="Source">
            <a:extLst>
              <a:ext uri="{FF2B5EF4-FFF2-40B4-BE49-F238E27FC236}">
                <a16:creationId xmlns:a16="http://schemas.microsoft.com/office/drawing/2014/main" id="{28BC6E1C-50AD-6727-D39D-5A250F11F17D}"/>
              </a:ext>
            </a:extLst>
          </p:cNvPr>
          <p:cNvSpPr txBox="1"/>
          <p:nvPr/>
        </p:nvSpPr>
        <p:spPr>
          <a:xfrm>
            <a:off x="635231" y="4833950"/>
            <a:ext cx="8267700" cy="200000"/>
          </a:xfrm>
          <a:prstGeom prst="rect">
            <a:avLst/>
          </a:prstGeom>
        </p:spPr>
        <p:txBody>
          <a:bodyPr wrap="square" rtlCol="0">
            <a:normAutofit fontScale="77500" lnSpcReduction="20000"/>
          </a:bodyPr>
          <a:lstStyle/>
          <a:p>
            <a:r>
              <a:rPr lang="en-US" sz="900">
                <a:latin typeface="+mn-lt"/>
              </a:rPr>
              <a:t>Sources: </a:t>
            </a:r>
            <a:r>
              <a:rPr lang="en-US" sz="900" i="1">
                <a:latin typeface="+mn-lt"/>
              </a:rPr>
              <a:t>CHCF, Telehealth’s Evolution in California (2025); Telehealth Use and Experiences Among California Adults (CHCF, 2023); RAND/JAMA California FQHC telehealth study (2023).</a:t>
            </a:r>
          </a:p>
        </p:txBody>
      </p:sp>
    </p:spTree>
    <p:extLst>
      <p:ext uri="{BB962C8B-B14F-4D97-AF65-F5344CB8AC3E}">
        <p14:creationId xmlns:p14="http://schemas.microsoft.com/office/powerpoint/2010/main" val="3553072109"/>
      </p:ext>
    </p:extLst>
  </p:cSld>
  <p:clrMapOvr>
    <a:masterClrMapping/>
  </p:clrMapOvr>
</p:sld>
</file>

<file path=ppt/theme/theme1.xml><?xml version="1.0" encoding="utf-8"?>
<a:theme xmlns:a="http://schemas.openxmlformats.org/drawingml/2006/main" name="CHCF BOD">
  <a:themeElements>
    <a:clrScheme name="CHCF Templat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C363A"/>
      </a:accent1>
      <a:accent2>
        <a:srgbClr val="95E0E0"/>
      </a:accent2>
      <a:accent3>
        <a:srgbClr val="3EB9CD"/>
      </a:accent3>
      <a:accent4>
        <a:srgbClr val="F26814"/>
      </a:accent4>
      <a:accent5>
        <a:srgbClr val="F8EF54"/>
      </a:accent5>
      <a:accent6>
        <a:srgbClr val="D5D5D5"/>
      </a:accent6>
      <a:hlink>
        <a:srgbClr val="3C7588"/>
      </a:hlink>
      <a:folHlink>
        <a:srgbClr val="3C7588"/>
      </a:folHlink>
    </a:clrScheme>
    <a:fontScheme name="Office 2">
      <a:majorFont>
        <a:latin typeface="Times New Roman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Segoe UI Variable Static tex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chemeClr val="accent3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HCF BOD" id="{872CE341-A450-D04D-82EC-606651F6D1FD}" vid="{D528D9F6-860E-E345-8581-2BE23E467E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69F7BA1-F01A-0945-98B4-AC50F0304F47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a8288fff-80ac-4ebe-9e39-c3f8aa921088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2737</TotalTime>
  <Words>1365</Words>
  <Application>Microsoft Office PowerPoint</Application>
  <PresentationFormat>On-screen Show (16:9)</PresentationFormat>
  <Paragraphs>108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Times New Roman</vt:lpstr>
      <vt:lpstr>Segoe UI</vt:lpstr>
      <vt:lpstr>Arial</vt:lpstr>
      <vt:lpstr>Aptos</vt:lpstr>
      <vt:lpstr>Segoe UI Variable Static text</vt:lpstr>
      <vt:lpstr>Segoe UI Semibold</vt:lpstr>
      <vt:lpstr>Helvetica</vt:lpstr>
      <vt:lpstr>CHCF BOD</vt:lpstr>
      <vt:lpstr>Telehealth in California: Access, Evidence and Opportunity</vt:lpstr>
      <vt:lpstr>What is Telehealth? </vt:lpstr>
      <vt:lpstr>Telehealth in California: A Policy Snapshot</vt:lpstr>
      <vt:lpstr>Patient Perspectives on Telehealth  </vt:lpstr>
      <vt:lpstr>PowerPoint Presentation</vt:lpstr>
      <vt:lpstr>Evidence For Telehealth's Effectiveness </vt:lpstr>
      <vt:lpstr>What We've Learned: Telehealth Use Remains Elevated</vt:lpstr>
      <vt:lpstr>Audio-only Is Important for Access to Care </vt:lpstr>
      <vt:lpstr>Telehealth Helps Patients Access the Care They Need</vt:lpstr>
      <vt:lpstr>Key Takeaways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Kirstie Rothauge</dc:creator>
  <cp:lastModifiedBy>Marissa Montano</cp:lastModifiedBy>
  <cp:revision>34</cp:revision>
  <dcterms:created xsi:type="dcterms:W3CDTF">2026-05-22T15:26:39Z</dcterms:created>
  <dcterms:modified xsi:type="dcterms:W3CDTF">2026-08-03T21:33:29Z</dcterms:modified>
</cp:coreProperties>
</file>