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59" r:id="rId5"/>
    <p:sldMasterId id="2147483674" r:id="rId6"/>
    <p:sldMasterId id="2147483693" r:id="rId7"/>
  </p:sldMasterIdLst>
  <p:notesMasterIdLst>
    <p:notesMasterId r:id="rId13"/>
  </p:notesMasterIdLst>
  <p:handoutMasterIdLst>
    <p:handoutMasterId r:id="rId14"/>
  </p:handoutMasterIdLst>
  <p:sldIdLst>
    <p:sldId id="256" r:id="rId8"/>
    <p:sldId id="2146847808" r:id="rId9"/>
    <p:sldId id="2146847809" r:id="rId10"/>
    <p:sldId id="2146847810" r:id="rId11"/>
    <p:sldId id="2146847813" r:id="rId12"/>
  </p:sldIdLst>
  <p:sldSz cx="9144000" cy="5143500" type="screen16x9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6FB271C-D508-2103-B7D9-6593E84DF6B1}" name="Rebecca Tran" initials="RT" userId="S::Rebecca.Tran@dmhc.ca.gov::cb173006-25cb-4ebe-9e61-da1d114f8eef" providerId="AD"/>
  <p188:author id="{7472316B-E674-37FD-D5D5-7E4E10235017}" name="Matt Sauter" initials="MS" userId="S::MSauter@healthmanagement.com::b72c60aa-8d0c-403e-aec2-3e2a1e7fc4bd" providerId="AD"/>
  <p188:author id="{05E8457B-7B88-23E6-6503-194CC3CCB596}" name="Arrezola, Rachel@DMHC" initials="AR" userId="S::Rachel.Arrezola@dmhc.ca.gov::01ce7613-db5f-4243-98ce-3305ee0f5332" providerId="AD"/>
  <p188:author id="{A0530B8D-C538-6E89-4FD6-0055F0635AEE}" name="Watanabe, Mary@DMHC" initials="MW" userId="S::Mary.Watanabe@dmhc.ca.gov::e668667a-28f7-4917-9ca3-ca050a63a432" providerId="AD"/>
  <p188:author id="{E5AFB395-3F67-7788-A370-B93B069FC2CE}" name="Huynh, Mandi@DMHC" initials="MH" userId="S::Mandi.Huynh@dmhc.ca.gov::2f4fd278-999a-4488-b422-6eca965c224b" providerId="AD"/>
  <p188:author id="{16E5D1E2-5FE5-3A29-E5C2-54C56F4DDB1F}" name="Jenna Hegemann" initials="JH" userId="S::JHegemann@healthmanagement.com::df587ca2-f843-4eae-a641-c1d3ec7f244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873A"/>
    <a:srgbClr val="1C4F9D"/>
    <a:srgbClr val="12539F"/>
    <a:srgbClr val="FFFFFF"/>
    <a:srgbClr val="2CB34D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9644" autoAdjust="0"/>
  </p:normalViewPr>
  <p:slideViewPr>
    <p:cSldViewPr snapToGrid="0">
      <p:cViewPr varScale="1">
        <p:scale>
          <a:sx n="82" d="100"/>
          <a:sy n="82" d="100"/>
        </p:scale>
        <p:origin x="1402" y="4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9" d="100"/>
          <a:sy n="59" d="100"/>
        </p:scale>
        <p:origin x="3197" y="67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tanabe, Mary@DMHC" userId="e668667a-28f7-4917-9ca3-ca050a63a432" providerId="ADAL" clId="{5BAEC64E-DB13-4028-A9E7-5485F3B341E3}"/>
    <pc:docChg chg="delSld modSld">
      <pc:chgData name="Watanabe, Mary@DMHC" userId="e668667a-28f7-4917-9ca3-ca050a63a432" providerId="ADAL" clId="{5BAEC64E-DB13-4028-A9E7-5485F3B341E3}" dt="2025-02-09T18:03:35.321" v="1" actId="5793"/>
      <pc:docMkLst>
        <pc:docMk/>
      </pc:docMkLst>
      <pc:sldChg chg="del">
        <pc:chgData name="Watanabe, Mary@DMHC" userId="e668667a-28f7-4917-9ca3-ca050a63a432" providerId="ADAL" clId="{5BAEC64E-DB13-4028-A9E7-5485F3B341E3}" dt="2025-02-09T18:03:28.805" v="0" actId="47"/>
        <pc:sldMkLst>
          <pc:docMk/>
          <pc:sldMk cId="2854775443" sldId="322"/>
        </pc:sldMkLst>
      </pc:sldChg>
      <pc:sldChg chg="del">
        <pc:chgData name="Watanabe, Mary@DMHC" userId="e668667a-28f7-4917-9ca3-ca050a63a432" providerId="ADAL" clId="{5BAEC64E-DB13-4028-A9E7-5485F3B341E3}" dt="2025-02-09T18:03:28.805" v="0" actId="47"/>
        <pc:sldMkLst>
          <pc:docMk/>
          <pc:sldMk cId="2602239907" sldId="324"/>
        </pc:sldMkLst>
      </pc:sldChg>
      <pc:sldChg chg="del">
        <pc:chgData name="Watanabe, Mary@DMHC" userId="e668667a-28f7-4917-9ca3-ca050a63a432" providerId="ADAL" clId="{5BAEC64E-DB13-4028-A9E7-5485F3B341E3}" dt="2025-02-09T18:03:28.805" v="0" actId="47"/>
        <pc:sldMkLst>
          <pc:docMk/>
          <pc:sldMk cId="1467390906" sldId="342"/>
        </pc:sldMkLst>
      </pc:sldChg>
      <pc:sldChg chg="del">
        <pc:chgData name="Watanabe, Mary@DMHC" userId="e668667a-28f7-4917-9ca3-ca050a63a432" providerId="ADAL" clId="{5BAEC64E-DB13-4028-A9E7-5485F3B341E3}" dt="2025-02-09T18:03:28.805" v="0" actId="47"/>
        <pc:sldMkLst>
          <pc:docMk/>
          <pc:sldMk cId="4050259700" sldId="355"/>
        </pc:sldMkLst>
      </pc:sldChg>
      <pc:sldChg chg="del">
        <pc:chgData name="Watanabe, Mary@DMHC" userId="e668667a-28f7-4917-9ca3-ca050a63a432" providerId="ADAL" clId="{5BAEC64E-DB13-4028-A9E7-5485F3B341E3}" dt="2025-02-09T18:03:28.805" v="0" actId="47"/>
        <pc:sldMkLst>
          <pc:docMk/>
          <pc:sldMk cId="3857181509" sldId="360"/>
        </pc:sldMkLst>
      </pc:sldChg>
      <pc:sldChg chg="del">
        <pc:chgData name="Watanabe, Mary@DMHC" userId="e668667a-28f7-4917-9ca3-ca050a63a432" providerId="ADAL" clId="{5BAEC64E-DB13-4028-A9E7-5485F3B341E3}" dt="2025-02-09T18:03:28.805" v="0" actId="47"/>
        <pc:sldMkLst>
          <pc:docMk/>
          <pc:sldMk cId="1162405719" sldId="366"/>
        </pc:sldMkLst>
      </pc:sldChg>
      <pc:sldChg chg="del">
        <pc:chgData name="Watanabe, Mary@DMHC" userId="e668667a-28f7-4917-9ca3-ca050a63a432" providerId="ADAL" clId="{5BAEC64E-DB13-4028-A9E7-5485F3B341E3}" dt="2025-02-09T18:03:28.805" v="0" actId="47"/>
        <pc:sldMkLst>
          <pc:docMk/>
          <pc:sldMk cId="3248696993" sldId="378"/>
        </pc:sldMkLst>
      </pc:sldChg>
      <pc:sldChg chg="del">
        <pc:chgData name="Watanabe, Mary@DMHC" userId="e668667a-28f7-4917-9ca3-ca050a63a432" providerId="ADAL" clId="{5BAEC64E-DB13-4028-A9E7-5485F3B341E3}" dt="2025-02-09T18:03:28.805" v="0" actId="47"/>
        <pc:sldMkLst>
          <pc:docMk/>
          <pc:sldMk cId="1720738275" sldId="380"/>
        </pc:sldMkLst>
      </pc:sldChg>
      <pc:sldChg chg="del">
        <pc:chgData name="Watanabe, Mary@DMHC" userId="e668667a-28f7-4917-9ca3-ca050a63a432" providerId="ADAL" clId="{5BAEC64E-DB13-4028-A9E7-5485F3B341E3}" dt="2025-02-09T18:03:28.805" v="0" actId="47"/>
        <pc:sldMkLst>
          <pc:docMk/>
          <pc:sldMk cId="2238080739" sldId="381"/>
        </pc:sldMkLst>
      </pc:sldChg>
      <pc:sldChg chg="del">
        <pc:chgData name="Watanabe, Mary@DMHC" userId="e668667a-28f7-4917-9ca3-ca050a63a432" providerId="ADAL" clId="{5BAEC64E-DB13-4028-A9E7-5485F3B341E3}" dt="2025-02-09T18:03:28.805" v="0" actId="47"/>
        <pc:sldMkLst>
          <pc:docMk/>
          <pc:sldMk cId="3392200006" sldId="395"/>
        </pc:sldMkLst>
      </pc:sldChg>
      <pc:sldChg chg="del">
        <pc:chgData name="Watanabe, Mary@DMHC" userId="e668667a-28f7-4917-9ca3-ca050a63a432" providerId="ADAL" clId="{5BAEC64E-DB13-4028-A9E7-5485F3B341E3}" dt="2025-02-09T18:03:28.805" v="0" actId="47"/>
        <pc:sldMkLst>
          <pc:docMk/>
          <pc:sldMk cId="4133021528" sldId="403"/>
        </pc:sldMkLst>
      </pc:sldChg>
      <pc:sldChg chg="del">
        <pc:chgData name="Watanabe, Mary@DMHC" userId="e668667a-28f7-4917-9ca3-ca050a63a432" providerId="ADAL" clId="{5BAEC64E-DB13-4028-A9E7-5485F3B341E3}" dt="2025-02-09T18:03:28.805" v="0" actId="47"/>
        <pc:sldMkLst>
          <pc:docMk/>
          <pc:sldMk cId="3458660356" sldId="404"/>
        </pc:sldMkLst>
      </pc:sldChg>
      <pc:sldChg chg="del">
        <pc:chgData name="Watanabe, Mary@DMHC" userId="e668667a-28f7-4917-9ca3-ca050a63a432" providerId="ADAL" clId="{5BAEC64E-DB13-4028-A9E7-5485F3B341E3}" dt="2025-02-09T18:03:28.805" v="0" actId="47"/>
        <pc:sldMkLst>
          <pc:docMk/>
          <pc:sldMk cId="1627446311" sldId="4286"/>
        </pc:sldMkLst>
      </pc:sldChg>
      <pc:sldChg chg="del">
        <pc:chgData name="Watanabe, Mary@DMHC" userId="e668667a-28f7-4917-9ca3-ca050a63a432" providerId="ADAL" clId="{5BAEC64E-DB13-4028-A9E7-5485F3B341E3}" dt="2025-02-09T18:03:28.805" v="0" actId="47"/>
        <pc:sldMkLst>
          <pc:docMk/>
          <pc:sldMk cId="2779438985" sldId="4291"/>
        </pc:sldMkLst>
      </pc:sldChg>
      <pc:sldChg chg="del">
        <pc:chgData name="Watanabe, Mary@DMHC" userId="e668667a-28f7-4917-9ca3-ca050a63a432" providerId="ADAL" clId="{5BAEC64E-DB13-4028-A9E7-5485F3B341E3}" dt="2025-02-09T18:03:28.805" v="0" actId="47"/>
        <pc:sldMkLst>
          <pc:docMk/>
          <pc:sldMk cId="1672521433" sldId="4297"/>
        </pc:sldMkLst>
      </pc:sldChg>
      <pc:sldChg chg="del">
        <pc:chgData name="Watanabe, Mary@DMHC" userId="e668667a-28f7-4917-9ca3-ca050a63a432" providerId="ADAL" clId="{5BAEC64E-DB13-4028-A9E7-5485F3B341E3}" dt="2025-02-09T18:03:28.805" v="0" actId="47"/>
        <pc:sldMkLst>
          <pc:docMk/>
          <pc:sldMk cId="1963395444" sldId="4298"/>
        </pc:sldMkLst>
      </pc:sldChg>
      <pc:sldChg chg="del">
        <pc:chgData name="Watanabe, Mary@DMHC" userId="e668667a-28f7-4917-9ca3-ca050a63a432" providerId="ADAL" clId="{5BAEC64E-DB13-4028-A9E7-5485F3B341E3}" dt="2025-02-09T18:03:28.805" v="0" actId="47"/>
        <pc:sldMkLst>
          <pc:docMk/>
          <pc:sldMk cId="2896916066" sldId="4299"/>
        </pc:sldMkLst>
      </pc:sldChg>
      <pc:sldChg chg="del">
        <pc:chgData name="Watanabe, Mary@DMHC" userId="e668667a-28f7-4917-9ca3-ca050a63a432" providerId="ADAL" clId="{5BAEC64E-DB13-4028-A9E7-5485F3B341E3}" dt="2025-02-09T18:03:28.805" v="0" actId="47"/>
        <pc:sldMkLst>
          <pc:docMk/>
          <pc:sldMk cId="2920096735" sldId="4302"/>
        </pc:sldMkLst>
      </pc:sldChg>
      <pc:sldChg chg="del">
        <pc:chgData name="Watanabe, Mary@DMHC" userId="e668667a-28f7-4917-9ca3-ca050a63a432" providerId="ADAL" clId="{5BAEC64E-DB13-4028-A9E7-5485F3B341E3}" dt="2025-02-09T18:03:28.805" v="0" actId="47"/>
        <pc:sldMkLst>
          <pc:docMk/>
          <pc:sldMk cId="2417278070" sldId="4304"/>
        </pc:sldMkLst>
      </pc:sldChg>
      <pc:sldChg chg="del">
        <pc:chgData name="Watanabe, Mary@DMHC" userId="e668667a-28f7-4917-9ca3-ca050a63a432" providerId="ADAL" clId="{5BAEC64E-DB13-4028-A9E7-5485F3B341E3}" dt="2025-02-09T18:03:28.805" v="0" actId="47"/>
        <pc:sldMkLst>
          <pc:docMk/>
          <pc:sldMk cId="468202974" sldId="4305"/>
        </pc:sldMkLst>
      </pc:sldChg>
      <pc:sldChg chg="del">
        <pc:chgData name="Watanabe, Mary@DMHC" userId="e668667a-28f7-4917-9ca3-ca050a63a432" providerId="ADAL" clId="{5BAEC64E-DB13-4028-A9E7-5485F3B341E3}" dt="2025-02-09T18:03:28.805" v="0" actId="47"/>
        <pc:sldMkLst>
          <pc:docMk/>
          <pc:sldMk cId="2083016818" sldId="4306"/>
        </pc:sldMkLst>
      </pc:sldChg>
      <pc:sldChg chg="modNotesTx">
        <pc:chgData name="Watanabe, Mary@DMHC" userId="e668667a-28f7-4917-9ca3-ca050a63a432" providerId="ADAL" clId="{5BAEC64E-DB13-4028-A9E7-5485F3B341E3}" dt="2025-02-09T18:03:35.321" v="1" actId="5793"/>
        <pc:sldMkLst>
          <pc:docMk/>
          <pc:sldMk cId="1129889659" sldId="2146847813"/>
        </pc:sldMkLst>
      </pc:sldChg>
      <pc:sldMasterChg chg="delSldLayout">
        <pc:chgData name="Watanabe, Mary@DMHC" userId="e668667a-28f7-4917-9ca3-ca050a63a432" providerId="ADAL" clId="{5BAEC64E-DB13-4028-A9E7-5485F3B341E3}" dt="2025-02-09T18:03:28.805" v="0" actId="47"/>
        <pc:sldMasterMkLst>
          <pc:docMk/>
          <pc:sldMasterMk cId="2907519780" sldId="2147483693"/>
        </pc:sldMasterMkLst>
        <pc:sldLayoutChg chg="del">
          <pc:chgData name="Watanabe, Mary@DMHC" userId="e668667a-28f7-4917-9ca3-ca050a63a432" providerId="ADAL" clId="{5BAEC64E-DB13-4028-A9E7-5485F3B341E3}" dt="2025-02-09T18:03:28.805" v="0" actId="47"/>
          <pc:sldLayoutMkLst>
            <pc:docMk/>
            <pc:sldMasterMk cId="2907519780" sldId="2147483693"/>
            <pc:sldLayoutMk cId="1656206215" sldId="2147483707"/>
          </pc:sldLayoutMkLst>
        </pc:sldLayoutChg>
        <pc:sldLayoutChg chg="del">
          <pc:chgData name="Watanabe, Mary@DMHC" userId="e668667a-28f7-4917-9ca3-ca050a63a432" providerId="ADAL" clId="{5BAEC64E-DB13-4028-A9E7-5485F3B341E3}" dt="2025-02-09T18:03:28.805" v="0" actId="47"/>
          <pc:sldLayoutMkLst>
            <pc:docMk/>
            <pc:sldMasterMk cId="2907519780" sldId="2147483693"/>
            <pc:sldLayoutMk cId="3373526967" sldId="2147483708"/>
          </pc:sldLayoutMkLst>
        </pc:sldLayoutChg>
        <pc:sldLayoutChg chg="del">
          <pc:chgData name="Watanabe, Mary@DMHC" userId="e668667a-28f7-4917-9ca3-ca050a63a432" providerId="ADAL" clId="{5BAEC64E-DB13-4028-A9E7-5485F3B341E3}" dt="2025-02-09T18:03:28.805" v="0" actId="47"/>
          <pc:sldLayoutMkLst>
            <pc:docMk/>
            <pc:sldMasterMk cId="2907519780" sldId="2147483693"/>
            <pc:sldLayoutMk cId="3262317904" sldId="2147483710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2815" tIns="46407" rIns="92815" bIns="4640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2815" tIns="46407" rIns="92815" bIns="46407" rtlCol="0"/>
          <a:lstStyle>
            <a:lvl1pPr algn="r">
              <a:defRPr sz="1200"/>
            </a:lvl1pPr>
          </a:lstStyle>
          <a:p>
            <a:fld id="{4BA16DBB-4A98-4A20-B66B-87A79721E836}" type="datetimeFigureOut">
              <a:rPr lang="en-US" smtClean="0"/>
              <a:t>2/9/2025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6"/>
            <a:ext cx="3037840" cy="464820"/>
          </a:xfrm>
          <a:prstGeom prst="rect">
            <a:avLst/>
          </a:prstGeom>
        </p:spPr>
        <p:txBody>
          <a:bodyPr vert="horz" lIns="92815" tIns="46407" rIns="92815" bIns="4640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6"/>
            <a:ext cx="3037840" cy="464820"/>
          </a:xfrm>
          <a:prstGeom prst="rect">
            <a:avLst/>
          </a:prstGeom>
        </p:spPr>
        <p:txBody>
          <a:bodyPr vert="horz" lIns="92815" tIns="46407" rIns="92815" bIns="46407" rtlCol="0" anchor="b"/>
          <a:lstStyle>
            <a:lvl1pPr algn="r">
              <a:defRPr sz="1200"/>
            </a:lvl1pPr>
          </a:lstStyle>
          <a:p>
            <a:fld id="{E6743388-D3A9-4566-900D-C520DB37F5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9193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2815" tIns="46407" rIns="92815" bIns="4640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2815" tIns="46407" rIns="92815" bIns="46407" rtlCol="0"/>
          <a:lstStyle>
            <a:lvl1pPr algn="r">
              <a:defRPr sz="1200"/>
            </a:lvl1pPr>
          </a:lstStyle>
          <a:p>
            <a:fld id="{BA92A6A3-D8CC-4F69-B288-7F6E5CA79B3B}" type="datetimeFigureOut">
              <a:rPr lang="en-US" smtClean="0"/>
              <a:t>2/9/2025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15" tIns="46407" rIns="92815" bIns="4640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2815" tIns="46407" rIns="92815" bIns="4640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6"/>
            <a:ext cx="3037840" cy="464820"/>
          </a:xfrm>
          <a:prstGeom prst="rect">
            <a:avLst/>
          </a:prstGeom>
        </p:spPr>
        <p:txBody>
          <a:bodyPr vert="horz" lIns="92815" tIns="46407" rIns="92815" bIns="4640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6"/>
            <a:ext cx="3037840" cy="464820"/>
          </a:xfrm>
          <a:prstGeom prst="rect">
            <a:avLst/>
          </a:prstGeom>
        </p:spPr>
        <p:txBody>
          <a:bodyPr vert="horz" lIns="92815" tIns="46407" rIns="92815" bIns="46407" rtlCol="0" anchor="b"/>
          <a:lstStyle>
            <a:lvl1pPr algn="r">
              <a:defRPr sz="1200"/>
            </a:lvl1pPr>
          </a:lstStyle>
          <a:p>
            <a:fld id="{49DC4F7A-B1D5-47CB-A24F-D65139EB7D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456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C4F7A-B1D5-47CB-A24F-D65139EB7DC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1933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DC4F7A-B1D5-47CB-A24F-D65139EB7DC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5539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DC4F7A-B1D5-47CB-A24F-D65139EB7DC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811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DC4F7A-B1D5-47CB-A24F-D65139EB7DC2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1535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293077" y="4416108"/>
            <a:ext cx="6400799" cy="348615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DC4F7A-B1D5-47CB-A24F-D65139EB7DC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2965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>
                <a:solidFill>
                  <a:srgbClr val="12539F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2724150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1253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9600" y="4476750"/>
            <a:ext cx="914400" cy="273844"/>
          </a:xfrm>
        </p:spPr>
        <p:txBody>
          <a:bodyPr/>
          <a:lstStyle>
            <a:lvl1pPr>
              <a:defRPr sz="2400"/>
            </a:lvl1pPr>
          </a:lstStyle>
          <a:p>
            <a:fld id="{47FE57CA-C3BB-4CDF-9199-AC495F2E268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665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 userDrawn="1"/>
        </p:nvSpPr>
        <p:spPr>
          <a:xfrm>
            <a:off x="2488558" y="3052790"/>
            <a:ext cx="5830127" cy="8714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38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True BUSINESS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25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PowerPoint Presentation Template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844038"/>
            <a:ext cx="9144000" cy="42943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7775" y="849188"/>
            <a:ext cx="4288451" cy="4288451"/>
          </a:xfrm>
          <a:prstGeom prst="rect">
            <a:avLst/>
          </a:prstGeom>
        </p:spPr>
      </p:pic>
      <p:sp>
        <p:nvSpPr>
          <p:cNvPr id="16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306216" y="1022183"/>
            <a:ext cx="7940279" cy="215073"/>
          </a:xfrm>
        </p:spPr>
        <p:txBody>
          <a:bodyPr/>
          <a:lstStyle>
            <a:lvl1pPr marL="0" marR="0" indent="0" algn="l" defTabSz="334319" rtl="0" eaLnBrk="1" fontAlgn="auto" latinLnBrk="0" hangingPunct="1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50">
                <a:solidFill>
                  <a:schemeClr val="bg1"/>
                </a:solidFill>
              </a:defRPr>
            </a:lvl1pPr>
          </a:lstStyle>
          <a:p>
            <a:pPr marL="0" marR="0" lvl="0" indent="0" algn="l" defTabSz="334319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srgbClr val="EFEFEF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  <a:sym typeface="Source Sans Pro"/>
              </a:rPr>
              <a:t>SUBHEAD</a:t>
            </a:r>
          </a:p>
          <a:p>
            <a:pPr lvl="0"/>
            <a:endParaRPr lang="en-US" dirty="0"/>
          </a:p>
        </p:txBody>
      </p:sp>
      <p:grpSp>
        <p:nvGrpSpPr>
          <p:cNvPr id="12" name="Group 11"/>
          <p:cNvGrpSpPr/>
          <p:nvPr userDrawn="1"/>
        </p:nvGrpSpPr>
        <p:grpSpPr>
          <a:xfrm>
            <a:off x="7413303" y="191824"/>
            <a:ext cx="1452182" cy="842030"/>
            <a:chOff x="8377426" y="297988"/>
            <a:chExt cx="1936243" cy="1122706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57437" y="297988"/>
              <a:ext cx="1856232" cy="618744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8377426" y="866697"/>
              <a:ext cx="1936243" cy="553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1200" cap="small" spc="0" normalizeH="0" baseline="0" noProof="0" dirty="0">
                  <a:ln>
                    <a:noFill/>
                  </a:ln>
                  <a:solidFill>
                    <a:srgbClr val="1D1B1B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Beyond the Numbers</a:t>
              </a:r>
            </a:p>
          </p:txBody>
        </p:sp>
      </p:grpSp>
      <p:sp>
        <p:nvSpPr>
          <p:cNvPr id="18" name="Text Placeholder 17"/>
          <p:cNvSpPr>
            <a:spLocks noGrp="1"/>
          </p:cNvSpPr>
          <p:nvPr>
            <p:ph type="body" sz="quarter" idx="11" hasCustomPrompt="1"/>
          </p:nvPr>
        </p:nvSpPr>
        <p:spPr>
          <a:xfrm>
            <a:off x="278515" y="4602455"/>
            <a:ext cx="1020491" cy="330612"/>
          </a:xfrm>
        </p:spPr>
        <p:txBody>
          <a:bodyPr>
            <a:normAutofit/>
          </a:bodyPr>
          <a:lstStyle>
            <a:lvl1pPr marL="0" marR="0" indent="0" algn="l" defTabSz="438150" rtl="0" eaLnBrk="1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>
                <a:solidFill>
                  <a:srgbClr val="D9D9D9"/>
                </a:solidFill>
              </a:defRPr>
            </a:lvl1pPr>
          </a:lstStyle>
          <a:p>
            <a:pPr marL="0" marR="0" lvl="0" indent="0" algn="l" defTabSz="438150" rtl="0" eaLnBrk="1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AFAFAF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  <a:sym typeface="Sosa Regular"/>
              </a:rPr>
              <a:t>DATE HERE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2" hasCustomPrompt="1"/>
          </p:nvPr>
        </p:nvSpPr>
        <p:spPr>
          <a:xfrm>
            <a:off x="3654120" y="4416073"/>
            <a:ext cx="5211365" cy="186383"/>
          </a:xfrm>
        </p:spPr>
        <p:txBody>
          <a:bodyPr/>
          <a:lstStyle>
            <a:lvl1pPr marL="0" marR="0" indent="0" algn="r" defTabSz="334319" rtl="0" eaLnBrk="1" fontAlgn="auto" latinLnBrk="0" hangingPunct="1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50">
                <a:solidFill>
                  <a:schemeClr val="bg1"/>
                </a:solidFill>
              </a:defRPr>
            </a:lvl1pPr>
          </a:lstStyle>
          <a:p>
            <a:pPr marL="0" marR="0" lvl="0" indent="0" algn="r" defTabSz="334319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  <a:sym typeface="Source Sans Pro"/>
              </a:rPr>
              <a:t>PRESENTED BY</a:t>
            </a: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rgbClr val="FFFFFF">
                  <a:lumMod val="65000"/>
                </a:srgbClr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  <a:sym typeface="Source Sans Pro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306216" y="1237966"/>
            <a:ext cx="6968728" cy="1038225"/>
          </a:xfrm>
        </p:spPr>
        <p:txBody>
          <a:bodyPr>
            <a:normAutofit/>
          </a:bodyPr>
          <a:lstStyle>
            <a:lvl1pPr marL="0" indent="0">
              <a:buNone/>
              <a:defRPr sz="33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Presentation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3726781" y="4632970"/>
            <a:ext cx="5154215" cy="484460"/>
          </a:xfrm>
        </p:spPr>
        <p:txBody>
          <a:bodyPr>
            <a:normAutofit/>
          </a:bodyPr>
          <a:lstStyle>
            <a:lvl1pPr marL="0" indent="0" algn="r">
              <a:buNone/>
              <a:defRPr sz="1500" baseline="0">
                <a:solidFill>
                  <a:schemeClr val="bg2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r>
              <a:rPr lang="en-US" dirty="0"/>
              <a:t>, credentials</a:t>
            </a:r>
          </a:p>
        </p:txBody>
      </p:sp>
    </p:spTree>
    <p:extLst>
      <p:ext uri="{BB962C8B-B14F-4D97-AF65-F5344CB8AC3E}">
        <p14:creationId xmlns:p14="http://schemas.microsoft.com/office/powerpoint/2010/main" val="152129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neral Slide-All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62022" y="1595891"/>
            <a:ext cx="7315200" cy="2893707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 b="0" i="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1pPr>
            <a:lvl2pPr marL="5143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 b="0" i="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8572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 b="0" i="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2001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 b="0" i="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15430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 b="0" i="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text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41056" y="112168"/>
            <a:ext cx="7886700" cy="403982"/>
          </a:xfrm>
          <a:prstGeom prst="rect">
            <a:avLst/>
          </a:prstGeom>
        </p:spPr>
        <p:txBody>
          <a:bodyPr/>
          <a:lstStyle>
            <a:lvl1pPr>
              <a:defRPr sz="225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Click to edit text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2" y="142875"/>
            <a:ext cx="82769" cy="60086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241056" y="610987"/>
            <a:ext cx="7886700" cy="265510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947194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neral Slide-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41056" y="142876"/>
            <a:ext cx="7886700" cy="403982"/>
          </a:xfrm>
          <a:prstGeom prst="rect">
            <a:avLst/>
          </a:prstGeom>
        </p:spPr>
        <p:txBody>
          <a:bodyPr/>
          <a:lstStyle>
            <a:lvl1pPr>
              <a:defRPr sz="225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Click to edit text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2" y="142875"/>
            <a:ext cx="82769" cy="60086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241300" y="546499"/>
            <a:ext cx="7886700" cy="282603"/>
          </a:xfrm>
          <a:prstGeom prst="rect">
            <a:avLst/>
          </a:prstGeo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200" dirty="0">
                <a:solidFill>
                  <a:schemeClr val="tx2"/>
                </a:solidFill>
              </a:rPr>
              <a:t>Click to edit text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39337" y="1596628"/>
            <a:ext cx="7287869" cy="2794397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4841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lc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1576403"/>
            <a:ext cx="4476750" cy="1998617"/>
          </a:xfrm>
          <a:prstGeom prst="rect">
            <a:avLst/>
          </a:prstGeom>
          <a:solidFill>
            <a:srgbClr val="D9D9D9"/>
          </a:solidFill>
        </p:spPr>
        <p:txBody>
          <a:bodyPr/>
          <a:lstStyle>
            <a:lvl1pPr marL="0" indent="0" algn="ctr">
              <a:buNone/>
              <a:defRPr sz="1013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229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Centere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1420587"/>
            <a:ext cx="9144000" cy="1861457"/>
          </a:xfrm>
          <a:prstGeom prst="rect">
            <a:avLst/>
          </a:prstGeom>
          <a:solidFill>
            <a:srgbClr val="D9D9D9"/>
          </a:solidFill>
        </p:spPr>
        <p:txBody>
          <a:bodyPr/>
          <a:lstStyle>
            <a:lvl1pPr marL="0" indent="0" algn="ctr">
              <a:buFontTx/>
              <a:buNone/>
              <a:defRPr sz="1013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9365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-No 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26301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91736" y="1173739"/>
            <a:ext cx="3456432" cy="2841050"/>
          </a:xfrm>
          <a:prstGeom prst="rect">
            <a:avLst/>
          </a:prstGeom>
          <a:solidFill>
            <a:srgbClr val="D9D9D9"/>
          </a:solidFill>
        </p:spPr>
        <p:txBody>
          <a:bodyPr/>
          <a:lstStyle>
            <a:lvl1pPr marL="0" indent="0" algn="ctr">
              <a:buNone/>
              <a:defRPr sz="1013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837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1" y="1263607"/>
            <a:ext cx="9144000" cy="1871480"/>
          </a:xfrm>
          <a:custGeom>
            <a:avLst/>
            <a:gdLst>
              <a:gd name="connsiteX0" fmla="*/ 10053277 w 11952941"/>
              <a:gd name="connsiteY0" fmla="*/ 0 h 2756289"/>
              <a:gd name="connsiteX1" fmla="*/ 11952941 w 11952941"/>
              <a:gd name="connsiteY1" fmla="*/ 0 h 2756289"/>
              <a:gd name="connsiteX2" fmla="*/ 11952941 w 11952941"/>
              <a:gd name="connsiteY2" fmla="*/ 2756289 h 2756289"/>
              <a:gd name="connsiteX3" fmla="*/ 10053277 w 11952941"/>
              <a:gd name="connsiteY3" fmla="*/ 2756289 h 2756289"/>
              <a:gd name="connsiteX4" fmla="*/ 8042623 w 11952941"/>
              <a:gd name="connsiteY4" fmla="*/ 0 h 2756289"/>
              <a:gd name="connsiteX5" fmla="*/ 9942287 w 11952941"/>
              <a:gd name="connsiteY5" fmla="*/ 0 h 2756289"/>
              <a:gd name="connsiteX6" fmla="*/ 9942287 w 11952941"/>
              <a:gd name="connsiteY6" fmla="*/ 2756289 h 2756289"/>
              <a:gd name="connsiteX7" fmla="*/ 8042623 w 11952941"/>
              <a:gd name="connsiteY7" fmla="*/ 2756289 h 2756289"/>
              <a:gd name="connsiteX8" fmla="*/ 6031967 w 11952941"/>
              <a:gd name="connsiteY8" fmla="*/ 0 h 2756289"/>
              <a:gd name="connsiteX9" fmla="*/ 7931631 w 11952941"/>
              <a:gd name="connsiteY9" fmla="*/ 0 h 2756289"/>
              <a:gd name="connsiteX10" fmla="*/ 7931631 w 11952941"/>
              <a:gd name="connsiteY10" fmla="*/ 2756289 h 2756289"/>
              <a:gd name="connsiteX11" fmla="*/ 6031967 w 11952941"/>
              <a:gd name="connsiteY11" fmla="*/ 2756289 h 2756289"/>
              <a:gd name="connsiteX12" fmla="*/ 4021312 w 11952941"/>
              <a:gd name="connsiteY12" fmla="*/ 0 h 2756289"/>
              <a:gd name="connsiteX13" fmla="*/ 5920975 w 11952941"/>
              <a:gd name="connsiteY13" fmla="*/ 0 h 2756289"/>
              <a:gd name="connsiteX14" fmla="*/ 5920975 w 11952941"/>
              <a:gd name="connsiteY14" fmla="*/ 2756289 h 2756289"/>
              <a:gd name="connsiteX15" fmla="*/ 4021312 w 11952941"/>
              <a:gd name="connsiteY15" fmla="*/ 2756289 h 2756289"/>
              <a:gd name="connsiteX16" fmla="*/ 2010656 w 11952941"/>
              <a:gd name="connsiteY16" fmla="*/ 0 h 2756289"/>
              <a:gd name="connsiteX17" fmla="*/ 3910320 w 11952941"/>
              <a:gd name="connsiteY17" fmla="*/ 0 h 2756289"/>
              <a:gd name="connsiteX18" fmla="*/ 3910320 w 11952941"/>
              <a:gd name="connsiteY18" fmla="*/ 2756289 h 2756289"/>
              <a:gd name="connsiteX19" fmla="*/ 2010656 w 11952941"/>
              <a:gd name="connsiteY19" fmla="*/ 2756289 h 2756289"/>
              <a:gd name="connsiteX20" fmla="*/ 0 w 11952941"/>
              <a:gd name="connsiteY20" fmla="*/ 0 h 2756289"/>
              <a:gd name="connsiteX21" fmla="*/ 1899664 w 11952941"/>
              <a:gd name="connsiteY21" fmla="*/ 0 h 2756289"/>
              <a:gd name="connsiteX22" fmla="*/ 1899664 w 11952941"/>
              <a:gd name="connsiteY22" fmla="*/ 2756289 h 2756289"/>
              <a:gd name="connsiteX23" fmla="*/ 0 w 11952941"/>
              <a:gd name="connsiteY23" fmla="*/ 2756289 h 27562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1952941" h="2756289">
                <a:moveTo>
                  <a:pt x="10053277" y="0"/>
                </a:moveTo>
                <a:lnTo>
                  <a:pt x="11952941" y="0"/>
                </a:lnTo>
                <a:lnTo>
                  <a:pt x="11952941" y="2756289"/>
                </a:lnTo>
                <a:lnTo>
                  <a:pt x="10053277" y="2756289"/>
                </a:lnTo>
                <a:close/>
                <a:moveTo>
                  <a:pt x="8042623" y="0"/>
                </a:moveTo>
                <a:lnTo>
                  <a:pt x="9942287" y="0"/>
                </a:lnTo>
                <a:lnTo>
                  <a:pt x="9942287" y="2756289"/>
                </a:lnTo>
                <a:lnTo>
                  <a:pt x="8042623" y="2756289"/>
                </a:lnTo>
                <a:close/>
                <a:moveTo>
                  <a:pt x="6031967" y="0"/>
                </a:moveTo>
                <a:lnTo>
                  <a:pt x="7931631" y="0"/>
                </a:lnTo>
                <a:lnTo>
                  <a:pt x="7931631" y="2756289"/>
                </a:lnTo>
                <a:lnTo>
                  <a:pt x="6031967" y="2756289"/>
                </a:lnTo>
                <a:close/>
                <a:moveTo>
                  <a:pt x="4021312" y="0"/>
                </a:moveTo>
                <a:lnTo>
                  <a:pt x="5920975" y="0"/>
                </a:lnTo>
                <a:lnTo>
                  <a:pt x="5920975" y="2756289"/>
                </a:lnTo>
                <a:lnTo>
                  <a:pt x="4021312" y="2756289"/>
                </a:lnTo>
                <a:close/>
                <a:moveTo>
                  <a:pt x="2010656" y="0"/>
                </a:moveTo>
                <a:lnTo>
                  <a:pt x="3910320" y="0"/>
                </a:lnTo>
                <a:lnTo>
                  <a:pt x="3910320" y="2756289"/>
                </a:lnTo>
                <a:lnTo>
                  <a:pt x="2010656" y="2756289"/>
                </a:lnTo>
                <a:close/>
                <a:moveTo>
                  <a:pt x="0" y="0"/>
                </a:moveTo>
                <a:lnTo>
                  <a:pt x="1899664" y="0"/>
                </a:lnTo>
                <a:lnTo>
                  <a:pt x="1899664" y="2756289"/>
                </a:lnTo>
                <a:lnTo>
                  <a:pt x="0" y="2756289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>
            <a:noAutofit/>
          </a:bodyPr>
          <a:lstStyle>
            <a:lvl1pPr marL="0" indent="0" algn="ctr">
              <a:buFontTx/>
              <a:buNone/>
              <a:defRPr sz="1013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525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41056" y="142876"/>
            <a:ext cx="7886700" cy="403982"/>
          </a:xfrm>
          <a:prstGeom prst="rect">
            <a:avLst/>
          </a:prstGeom>
        </p:spPr>
        <p:txBody>
          <a:bodyPr/>
          <a:lstStyle>
            <a:lvl1pPr>
              <a:defRPr sz="225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Click to edit text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2" y="142875"/>
            <a:ext cx="82769" cy="60086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able Placeholder 8"/>
          <p:cNvSpPr>
            <a:spLocks noGrp="1"/>
          </p:cNvSpPr>
          <p:nvPr>
            <p:ph type="tbl" sz="quarter" idx="10"/>
          </p:nvPr>
        </p:nvSpPr>
        <p:spPr>
          <a:xfrm>
            <a:off x="992189" y="1306116"/>
            <a:ext cx="7004050" cy="28384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240506" y="546497"/>
            <a:ext cx="7886700" cy="3333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429732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85"/>
          <p:cNvSpPr/>
          <p:nvPr userDrawn="1"/>
        </p:nvSpPr>
        <p:spPr>
          <a:xfrm>
            <a:off x="2" y="1"/>
            <a:ext cx="9143999" cy="3903331"/>
          </a:xfrm>
          <a:prstGeom prst="rect">
            <a:avLst/>
          </a:prstGeom>
          <a:solidFill>
            <a:schemeClr val="accent3"/>
          </a:solidFill>
          <a:ln w="12700">
            <a:miter lim="400000"/>
          </a:ln>
        </p:spPr>
        <p:txBody>
          <a:bodyPr lIns="20573" tIns="20573" rIns="20573" bIns="20573" anchor="ctr"/>
          <a:lstStyle/>
          <a:p>
            <a:pPr marL="0" marR="0" lvl="0" indent="0" algn="l" defTabSz="334319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1" spc="-319">
                <a:solidFill>
                  <a:srgbClr val="53585F"/>
                </a:solidFill>
                <a:latin typeface="Roboto Regular"/>
                <a:ea typeface="Roboto Regular"/>
                <a:cs typeface="Roboto Regular"/>
                <a:sym typeface="Roboto Regular"/>
              </a:defRPr>
            </a:pPr>
            <a:endParaRPr kumimoji="0" sz="6000" b="1" i="0" u="none" strike="noStrike" kern="1200" cap="none" spc="-239" normalizeH="0" baseline="0" noProof="0" dirty="0">
              <a:ln>
                <a:noFill/>
              </a:ln>
              <a:solidFill>
                <a:srgbClr val="2B204F"/>
              </a:solidFill>
              <a:effectLst/>
              <a:uLnTx/>
              <a:uFillTx/>
              <a:latin typeface="Roboto Regular"/>
              <a:sym typeface="Roboto Regular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-1" y="3041071"/>
            <a:ext cx="9144001" cy="742415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3300" b="0" i="0">
                <a:solidFill>
                  <a:schemeClr val="accent2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0" y="2507937"/>
            <a:ext cx="9144000" cy="6858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95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3771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54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31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087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85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631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403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17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-1" y="3903333"/>
            <a:ext cx="9144001" cy="110255"/>
          </a:xfrm>
          <a:prstGeom prst="rect">
            <a:avLst/>
          </a:prstGeom>
          <a:gradFill>
            <a:gsLst>
              <a:gs pos="0">
                <a:schemeClr val="accent2"/>
              </a:gs>
              <a:gs pos="48000">
                <a:schemeClr val="accent1"/>
              </a:gs>
              <a:gs pos="100000">
                <a:schemeClr val="accent1"/>
              </a:gs>
            </a:gsLst>
            <a:lin ang="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9995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12539F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rgbClr val="12539F"/>
                </a:solidFill>
              </a:defRPr>
            </a:lvl1pPr>
            <a:lvl2pPr>
              <a:defRPr>
                <a:solidFill>
                  <a:srgbClr val="12539F"/>
                </a:solidFill>
              </a:defRPr>
            </a:lvl2pPr>
            <a:lvl3pPr>
              <a:defRPr>
                <a:solidFill>
                  <a:srgbClr val="12539F"/>
                </a:solidFill>
              </a:defRPr>
            </a:lvl3pPr>
            <a:lvl4pPr>
              <a:defRPr>
                <a:solidFill>
                  <a:srgbClr val="12539F"/>
                </a:solidFill>
              </a:defRPr>
            </a:lvl4pPr>
            <a:lvl5pPr>
              <a:defRPr>
                <a:solidFill>
                  <a:srgbClr val="12539F"/>
                </a:solidFill>
              </a:defRPr>
            </a:lvl5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9600" y="4476750"/>
            <a:ext cx="914400" cy="273844"/>
          </a:xfrm>
        </p:spPr>
        <p:txBody>
          <a:bodyPr/>
          <a:lstStyle>
            <a:lvl1pPr>
              <a:defRPr sz="2400"/>
            </a:lvl1pPr>
          </a:lstStyle>
          <a:p>
            <a:fld id="{47FE57CA-C3BB-4CDF-9199-AC495F2E268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2175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lcom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0" y="1576403"/>
            <a:ext cx="4476750" cy="1998617"/>
          </a:xfrm>
          <a:prstGeom prst="rect">
            <a:avLst/>
          </a:prstGeom>
        </p:spPr>
      </p:sp>
      <p:sp>
        <p:nvSpPr>
          <p:cNvPr id="7" name="Rectangle 6"/>
          <p:cNvSpPr/>
          <p:nvPr userDrawn="1"/>
        </p:nvSpPr>
        <p:spPr>
          <a:xfrm>
            <a:off x="9021819" y="1576403"/>
            <a:ext cx="125248" cy="199861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1576403"/>
            <a:ext cx="125248" cy="199861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706180" y="1576402"/>
            <a:ext cx="3948721" cy="784026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100" b="0" i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Click to edit text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4706789" y="2511790"/>
            <a:ext cx="3948112" cy="10632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</p:spTree>
    <p:extLst>
      <p:ext uri="{BB962C8B-B14F-4D97-AF65-F5344CB8AC3E}">
        <p14:creationId xmlns:p14="http://schemas.microsoft.com/office/powerpoint/2010/main" val="2506924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Image -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056" y="142876"/>
            <a:ext cx="7886700" cy="403982"/>
          </a:xfrm>
          <a:prstGeom prst="rect">
            <a:avLst/>
          </a:prstGeom>
        </p:spPr>
        <p:txBody>
          <a:bodyPr/>
          <a:lstStyle>
            <a:lvl1pPr>
              <a:defRPr sz="225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Click to text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2" y="142875"/>
            <a:ext cx="82769" cy="60086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1420587"/>
            <a:ext cx="9144000" cy="1861457"/>
          </a:xfrm>
          <a:prstGeom prst="rect">
            <a:avLst/>
          </a:prstGeom>
          <a:solidFill>
            <a:srgbClr val="D9D9D9"/>
          </a:solidFill>
        </p:spPr>
        <p:txBody>
          <a:bodyPr/>
          <a:lstStyle>
            <a:lvl1pPr marL="0" indent="0" algn="ctr">
              <a:buFontTx/>
              <a:buNone/>
              <a:defRPr sz="1013"/>
            </a:lvl1pPr>
          </a:lstStyle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41300" y="546497"/>
            <a:ext cx="7886700" cy="398859"/>
          </a:xfrm>
          <a:prstGeom prst="rect">
            <a:avLst/>
          </a:prstGeom>
        </p:spPr>
        <p:txBody>
          <a:bodyPr/>
          <a:lstStyle>
            <a:lvl3pPr>
              <a:defRPr lang="en-US" sz="1200" kern="1200" dirty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</a:lstStyle>
          <a:p>
            <a:pPr marL="0" marR="0" lvl="2" indent="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text</a:t>
            </a:r>
          </a:p>
        </p:txBody>
      </p:sp>
    </p:spTree>
    <p:extLst>
      <p:ext uri="{BB962C8B-B14F-4D97-AF65-F5344CB8AC3E}">
        <p14:creationId xmlns:p14="http://schemas.microsoft.com/office/powerpoint/2010/main" val="31359232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e Slide-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buNone/>
              <a:defRPr sz="1013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1277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 userDrawn="1"/>
        </p:nvSpPr>
        <p:spPr>
          <a:xfrm>
            <a:off x="2488558" y="3052790"/>
            <a:ext cx="5830127" cy="8714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38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True BUSINESS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25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PowerPoint Presentation Template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844038"/>
            <a:ext cx="9144000" cy="42943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7775" y="849188"/>
            <a:ext cx="4288451" cy="4288451"/>
          </a:xfrm>
          <a:prstGeom prst="rect">
            <a:avLst/>
          </a:prstGeom>
        </p:spPr>
      </p:pic>
      <p:sp>
        <p:nvSpPr>
          <p:cNvPr id="16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306216" y="1022183"/>
            <a:ext cx="7940279" cy="215073"/>
          </a:xfrm>
        </p:spPr>
        <p:txBody>
          <a:bodyPr/>
          <a:lstStyle>
            <a:lvl1pPr marL="0" marR="0" indent="0" algn="l" defTabSz="334319" rtl="0" eaLnBrk="1" fontAlgn="auto" latinLnBrk="0" hangingPunct="1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50">
                <a:solidFill>
                  <a:schemeClr val="bg1"/>
                </a:solidFill>
              </a:defRPr>
            </a:lvl1pPr>
          </a:lstStyle>
          <a:p>
            <a:pPr marL="0" marR="0" lvl="0" indent="0" algn="l" defTabSz="334319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srgbClr val="EFEFEF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  <a:sym typeface="Source Sans Pro"/>
              </a:rPr>
              <a:t>SUBHEAD</a:t>
            </a:r>
          </a:p>
          <a:p>
            <a:pPr lvl="0"/>
            <a:endParaRPr lang="en-US" dirty="0"/>
          </a:p>
        </p:txBody>
      </p:sp>
      <p:grpSp>
        <p:nvGrpSpPr>
          <p:cNvPr id="12" name="Group 11"/>
          <p:cNvGrpSpPr/>
          <p:nvPr userDrawn="1"/>
        </p:nvGrpSpPr>
        <p:grpSpPr>
          <a:xfrm>
            <a:off x="7413303" y="191824"/>
            <a:ext cx="1452182" cy="842030"/>
            <a:chOff x="8377426" y="297988"/>
            <a:chExt cx="1936243" cy="1122706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57437" y="297988"/>
              <a:ext cx="1856232" cy="618744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8377426" y="866697"/>
              <a:ext cx="1936243" cy="553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1200" cap="small" spc="0" normalizeH="0" baseline="0" noProof="0" dirty="0">
                  <a:ln>
                    <a:noFill/>
                  </a:ln>
                  <a:solidFill>
                    <a:srgbClr val="1D1B1B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Beyond the Numbers</a:t>
              </a:r>
            </a:p>
          </p:txBody>
        </p:sp>
      </p:grpSp>
      <p:sp>
        <p:nvSpPr>
          <p:cNvPr id="18" name="Text Placeholder 17"/>
          <p:cNvSpPr>
            <a:spLocks noGrp="1"/>
          </p:cNvSpPr>
          <p:nvPr>
            <p:ph type="body" sz="quarter" idx="11" hasCustomPrompt="1"/>
          </p:nvPr>
        </p:nvSpPr>
        <p:spPr>
          <a:xfrm>
            <a:off x="278515" y="4602455"/>
            <a:ext cx="1020491" cy="330612"/>
          </a:xfrm>
        </p:spPr>
        <p:txBody>
          <a:bodyPr>
            <a:normAutofit/>
          </a:bodyPr>
          <a:lstStyle>
            <a:lvl1pPr marL="0" marR="0" indent="0" algn="l" defTabSz="438150" rtl="0" eaLnBrk="1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>
                <a:solidFill>
                  <a:srgbClr val="D9D9D9"/>
                </a:solidFill>
              </a:defRPr>
            </a:lvl1pPr>
          </a:lstStyle>
          <a:p>
            <a:pPr marL="0" marR="0" lvl="0" indent="0" algn="l" defTabSz="438150" rtl="0" eaLnBrk="1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AFAFAF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  <a:sym typeface="Sosa Regular"/>
              </a:rPr>
              <a:t>DATE HERE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2" hasCustomPrompt="1"/>
          </p:nvPr>
        </p:nvSpPr>
        <p:spPr>
          <a:xfrm>
            <a:off x="3654120" y="4416073"/>
            <a:ext cx="5211365" cy="186383"/>
          </a:xfrm>
        </p:spPr>
        <p:txBody>
          <a:bodyPr/>
          <a:lstStyle>
            <a:lvl1pPr marL="0" marR="0" indent="0" algn="r" defTabSz="334319" rtl="0" eaLnBrk="1" fontAlgn="auto" latinLnBrk="0" hangingPunct="1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50">
                <a:solidFill>
                  <a:schemeClr val="bg1"/>
                </a:solidFill>
              </a:defRPr>
            </a:lvl1pPr>
          </a:lstStyle>
          <a:p>
            <a:pPr marL="0" marR="0" lvl="0" indent="0" algn="r" defTabSz="334319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  <a:sym typeface="Source Sans Pro"/>
              </a:rPr>
              <a:t>PRESENTED BY</a:t>
            </a: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rgbClr val="FFFFFF">
                  <a:lumMod val="65000"/>
                </a:srgbClr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  <a:sym typeface="Source Sans Pro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306216" y="1237966"/>
            <a:ext cx="6968728" cy="1038225"/>
          </a:xfrm>
        </p:spPr>
        <p:txBody>
          <a:bodyPr>
            <a:normAutofit/>
          </a:bodyPr>
          <a:lstStyle>
            <a:lvl1pPr marL="0" indent="0">
              <a:buNone/>
              <a:defRPr sz="33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Presentation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3726781" y="4632970"/>
            <a:ext cx="5154215" cy="484460"/>
          </a:xfrm>
        </p:spPr>
        <p:txBody>
          <a:bodyPr>
            <a:normAutofit/>
          </a:bodyPr>
          <a:lstStyle>
            <a:lvl1pPr marL="0" indent="0" algn="r">
              <a:buNone/>
              <a:defRPr sz="1500" baseline="0">
                <a:solidFill>
                  <a:schemeClr val="bg2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r>
              <a:rPr lang="en-US" dirty="0"/>
              <a:t>, credentials</a:t>
            </a:r>
          </a:p>
        </p:txBody>
      </p:sp>
    </p:spTree>
    <p:extLst>
      <p:ext uri="{BB962C8B-B14F-4D97-AF65-F5344CB8AC3E}">
        <p14:creationId xmlns:p14="http://schemas.microsoft.com/office/powerpoint/2010/main" val="39072012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neral Slide-All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62022" y="1595891"/>
            <a:ext cx="7315200" cy="2893707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 b="0" i="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1pPr>
            <a:lvl2pPr marL="5143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 b="0" i="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8572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 b="0" i="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2001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 b="0" i="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15430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 b="0" i="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text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41056" y="112168"/>
            <a:ext cx="7886700" cy="403982"/>
          </a:xfrm>
          <a:prstGeom prst="rect">
            <a:avLst/>
          </a:prstGeom>
        </p:spPr>
        <p:txBody>
          <a:bodyPr/>
          <a:lstStyle>
            <a:lvl1pPr>
              <a:defRPr sz="225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Click to edit text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2" y="142875"/>
            <a:ext cx="82769" cy="60086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241056" y="610987"/>
            <a:ext cx="7886700" cy="265510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976938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neral Slide-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41056" y="142876"/>
            <a:ext cx="7886700" cy="403982"/>
          </a:xfrm>
          <a:prstGeom prst="rect">
            <a:avLst/>
          </a:prstGeom>
        </p:spPr>
        <p:txBody>
          <a:bodyPr/>
          <a:lstStyle>
            <a:lvl1pPr>
              <a:defRPr sz="225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Click to edit text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2" y="142875"/>
            <a:ext cx="82769" cy="60086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241300" y="546499"/>
            <a:ext cx="7886700" cy="282603"/>
          </a:xfrm>
          <a:prstGeom prst="rect">
            <a:avLst/>
          </a:prstGeo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200" dirty="0">
                <a:solidFill>
                  <a:schemeClr val="tx2"/>
                </a:solidFill>
              </a:rPr>
              <a:t>Click to edit text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39337" y="1596628"/>
            <a:ext cx="7287869" cy="2794397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255510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lc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1576403"/>
            <a:ext cx="4476750" cy="1998617"/>
          </a:xfrm>
          <a:prstGeom prst="rect">
            <a:avLst/>
          </a:prstGeom>
          <a:solidFill>
            <a:srgbClr val="D9D9D9"/>
          </a:solidFill>
        </p:spPr>
        <p:txBody>
          <a:bodyPr/>
          <a:lstStyle>
            <a:lvl1pPr marL="0" indent="0" algn="ctr">
              <a:buNone/>
              <a:defRPr sz="1013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7821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Centere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1420587"/>
            <a:ext cx="9144000" cy="1861457"/>
          </a:xfrm>
          <a:prstGeom prst="rect">
            <a:avLst/>
          </a:prstGeom>
          <a:solidFill>
            <a:srgbClr val="D9D9D9"/>
          </a:solidFill>
        </p:spPr>
        <p:txBody>
          <a:bodyPr/>
          <a:lstStyle>
            <a:lvl1pPr marL="0" indent="0" algn="ctr">
              <a:buFontTx/>
              <a:buNone/>
              <a:defRPr sz="1013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5366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-No 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501898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91736" y="1173739"/>
            <a:ext cx="3456432" cy="2841050"/>
          </a:xfrm>
          <a:prstGeom prst="rect">
            <a:avLst/>
          </a:prstGeom>
          <a:solidFill>
            <a:srgbClr val="D9D9D9"/>
          </a:solidFill>
        </p:spPr>
        <p:txBody>
          <a:bodyPr/>
          <a:lstStyle>
            <a:lvl1pPr marL="0" indent="0" algn="ctr">
              <a:buNone/>
              <a:defRPr sz="1013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159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>
                <a:solidFill>
                  <a:srgbClr val="12539F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12539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9600" y="4476750"/>
            <a:ext cx="914400" cy="273844"/>
          </a:xfrm>
        </p:spPr>
        <p:txBody>
          <a:bodyPr/>
          <a:lstStyle>
            <a:lvl1pPr>
              <a:defRPr sz="2400"/>
            </a:lvl1pPr>
          </a:lstStyle>
          <a:p>
            <a:fld id="{47FE57CA-C3BB-4CDF-9199-AC495F2E268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09951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1" y="1263607"/>
            <a:ext cx="9144000" cy="1871480"/>
          </a:xfrm>
          <a:custGeom>
            <a:avLst/>
            <a:gdLst>
              <a:gd name="connsiteX0" fmla="*/ 10053277 w 11952941"/>
              <a:gd name="connsiteY0" fmla="*/ 0 h 2756289"/>
              <a:gd name="connsiteX1" fmla="*/ 11952941 w 11952941"/>
              <a:gd name="connsiteY1" fmla="*/ 0 h 2756289"/>
              <a:gd name="connsiteX2" fmla="*/ 11952941 w 11952941"/>
              <a:gd name="connsiteY2" fmla="*/ 2756289 h 2756289"/>
              <a:gd name="connsiteX3" fmla="*/ 10053277 w 11952941"/>
              <a:gd name="connsiteY3" fmla="*/ 2756289 h 2756289"/>
              <a:gd name="connsiteX4" fmla="*/ 8042623 w 11952941"/>
              <a:gd name="connsiteY4" fmla="*/ 0 h 2756289"/>
              <a:gd name="connsiteX5" fmla="*/ 9942287 w 11952941"/>
              <a:gd name="connsiteY5" fmla="*/ 0 h 2756289"/>
              <a:gd name="connsiteX6" fmla="*/ 9942287 w 11952941"/>
              <a:gd name="connsiteY6" fmla="*/ 2756289 h 2756289"/>
              <a:gd name="connsiteX7" fmla="*/ 8042623 w 11952941"/>
              <a:gd name="connsiteY7" fmla="*/ 2756289 h 2756289"/>
              <a:gd name="connsiteX8" fmla="*/ 6031967 w 11952941"/>
              <a:gd name="connsiteY8" fmla="*/ 0 h 2756289"/>
              <a:gd name="connsiteX9" fmla="*/ 7931631 w 11952941"/>
              <a:gd name="connsiteY9" fmla="*/ 0 h 2756289"/>
              <a:gd name="connsiteX10" fmla="*/ 7931631 w 11952941"/>
              <a:gd name="connsiteY10" fmla="*/ 2756289 h 2756289"/>
              <a:gd name="connsiteX11" fmla="*/ 6031967 w 11952941"/>
              <a:gd name="connsiteY11" fmla="*/ 2756289 h 2756289"/>
              <a:gd name="connsiteX12" fmla="*/ 4021312 w 11952941"/>
              <a:gd name="connsiteY12" fmla="*/ 0 h 2756289"/>
              <a:gd name="connsiteX13" fmla="*/ 5920975 w 11952941"/>
              <a:gd name="connsiteY13" fmla="*/ 0 h 2756289"/>
              <a:gd name="connsiteX14" fmla="*/ 5920975 w 11952941"/>
              <a:gd name="connsiteY14" fmla="*/ 2756289 h 2756289"/>
              <a:gd name="connsiteX15" fmla="*/ 4021312 w 11952941"/>
              <a:gd name="connsiteY15" fmla="*/ 2756289 h 2756289"/>
              <a:gd name="connsiteX16" fmla="*/ 2010656 w 11952941"/>
              <a:gd name="connsiteY16" fmla="*/ 0 h 2756289"/>
              <a:gd name="connsiteX17" fmla="*/ 3910320 w 11952941"/>
              <a:gd name="connsiteY17" fmla="*/ 0 h 2756289"/>
              <a:gd name="connsiteX18" fmla="*/ 3910320 w 11952941"/>
              <a:gd name="connsiteY18" fmla="*/ 2756289 h 2756289"/>
              <a:gd name="connsiteX19" fmla="*/ 2010656 w 11952941"/>
              <a:gd name="connsiteY19" fmla="*/ 2756289 h 2756289"/>
              <a:gd name="connsiteX20" fmla="*/ 0 w 11952941"/>
              <a:gd name="connsiteY20" fmla="*/ 0 h 2756289"/>
              <a:gd name="connsiteX21" fmla="*/ 1899664 w 11952941"/>
              <a:gd name="connsiteY21" fmla="*/ 0 h 2756289"/>
              <a:gd name="connsiteX22" fmla="*/ 1899664 w 11952941"/>
              <a:gd name="connsiteY22" fmla="*/ 2756289 h 2756289"/>
              <a:gd name="connsiteX23" fmla="*/ 0 w 11952941"/>
              <a:gd name="connsiteY23" fmla="*/ 2756289 h 27562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1952941" h="2756289">
                <a:moveTo>
                  <a:pt x="10053277" y="0"/>
                </a:moveTo>
                <a:lnTo>
                  <a:pt x="11952941" y="0"/>
                </a:lnTo>
                <a:lnTo>
                  <a:pt x="11952941" y="2756289"/>
                </a:lnTo>
                <a:lnTo>
                  <a:pt x="10053277" y="2756289"/>
                </a:lnTo>
                <a:close/>
                <a:moveTo>
                  <a:pt x="8042623" y="0"/>
                </a:moveTo>
                <a:lnTo>
                  <a:pt x="9942287" y="0"/>
                </a:lnTo>
                <a:lnTo>
                  <a:pt x="9942287" y="2756289"/>
                </a:lnTo>
                <a:lnTo>
                  <a:pt x="8042623" y="2756289"/>
                </a:lnTo>
                <a:close/>
                <a:moveTo>
                  <a:pt x="6031967" y="0"/>
                </a:moveTo>
                <a:lnTo>
                  <a:pt x="7931631" y="0"/>
                </a:lnTo>
                <a:lnTo>
                  <a:pt x="7931631" y="2756289"/>
                </a:lnTo>
                <a:lnTo>
                  <a:pt x="6031967" y="2756289"/>
                </a:lnTo>
                <a:close/>
                <a:moveTo>
                  <a:pt x="4021312" y="0"/>
                </a:moveTo>
                <a:lnTo>
                  <a:pt x="5920975" y="0"/>
                </a:lnTo>
                <a:lnTo>
                  <a:pt x="5920975" y="2756289"/>
                </a:lnTo>
                <a:lnTo>
                  <a:pt x="4021312" y="2756289"/>
                </a:lnTo>
                <a:close/>
                <a:moveTo>
                  <a:pt x="2010656" y="0"/>
                </a:moveTo>
                <a:lnTo>
                  <a:pt x="3910320" y="0"/>
                </a:lnTo>
                <a:lnTo>
                  <a:pt x="3910320" y="2756289"/>
                </a:lnTo>
                <a:lnTo>
                  <a:pt x="2010656" y="2756289"/>
                </a:lnTo>
                <a:close/>
                <a:moveTo>
                  <a:pt x="0" y="0"/>
                </a:moveTo>
                <a:lnTo>
                  <a:pt x="1899664" y="0"/>
                </a:lnTo>
                <a:lnTo>
                  <a:pt x="1899664" y="2756289"/>
                </a:lnTo>
                <a:lnTo>
                  <a:pt x="0" y="2756289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>
            <a:noAutofit/>
          </a:bodyPr>
          <a:lstStyle>
            <a:lvl1pPr marL="0" indent="0" algn="ctr">
              <a:buFontTx/>
              <a:buNone/>
              <a:defRPr sz="1013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048345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41056" y="142876"/>
            <a:ext cx="7886700" cy="403982"/>
          </a:xfrm>
          <a:prstGeom prst="rect">
            <a:avLst/>
          </a:prstGeom>
        </p:spPr>
        <p:txBody>
          <a:bodyPr/>
          <a:lstStyle>
            <a:lvl1pPr>
              <a:defRPr sz="225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Click to edit text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2" y="142875"/>
            <a:ext cx="82769" cy="60086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able Placeholder 8"/>
          <p:cNvSpPr>
            <a:spLocks noGrp="1"/>
          </p:cNvSpPr>
          <p:nvPr>
            <p:ph type="tbl" sz="quarter" idx="10"/>
          </p:nvPr>
        </p:nvSpPr>
        <p:spPr>
          <a:xfrm>
            <a:off x="992189" y="1306116"/>
            <a:ext cx="7004050" cy="28384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240506" y="546497"/>
            <a:ext cx="7886700" cy="3333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2156531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85"/>
          <p:cNvSpPr/>
          <p:nvPr userDrawn="1"/>
        </p:nvSpPr>
        <p:spPr>
          <a:xfrm>
            <a:off x="2" y="1"/>
            <a:ext cx="9143999" cy="3903331"/>
          </a:xfrm>
          <a:prstGeom prst="rect">
            <a:avLst/>
          </a:prstGeom>
          <a:solidFill>
            <a:schemeClr val="accent3"/>
          </a:solidFill>
          <a:ln w="12700">
            <a:miter lim="400000"/>
          </a:ln>
        </p:spPr>
        <p:txBody>
          <a:bodyPr lIns="20573" tIns="20573" rIns="20573" bIns="20573" anchor="ctr"/>
          <a:lstStyle/>
          <a:p>
            <a:pPr marL="0" marR="0" lvl="0" indent="0" algn="l" defTabSz="334319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1" spc="-319">
                <a:solidFill>
                  <a:srgbClr val="53585F"/>
                </a:solidFill>
                <a:latin typeface="Roboto Regular"/>
                <a:ea typeface="Roboto Regular"/>
                <a:cs typeface="Roboto Regular"/>
                <a:sym typeface="Roboto Regular"/>
              </a:defRPr>
            </a:pPr>
            <a:endParaRPr kumimoji="0" sz="6000" b="1" i="0" u="none" strike="noStrike" kern="1200" cap="none" spc="-239" normalizeH="0" baseline="0" noProof="0" dirty="0">
              <a:ln>
                <a:noFill/>
              </a:ln>
              <a:solidFill>
                <a:srgbClr val="2B204F"/>
              </a:solidFill>
              <a:effectLst/>
              <a:uLnTx/>
              <a:uFillTx/>
              <a:latin typeface="Roboto Regular"/>
              <a:sym typeface="Roboto Regular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-1" y="3041071"/>
            <a:ext cx="9144001" cy="742415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3300" b="0" i="0">
                <a:solidFill>
                  <a:schemeClr val="accent2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0" y="2507937"/>
            <a:ext cx="9144000" cy="6858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95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3771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54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31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087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85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631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403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17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-1" y="3903333"/>
            <a:ext cx="9144001" cy="110255"/>
          </a:xfrm>
          <a:prstGeom prst="rect">
            <a:avLst/>
          </a:prstGeom>
          <a:gradFill>
            <a:gsLst>
              <a:gs pos="0">
                <a:schemeClr val="accent2"/>
              </a:gs>
              <a:gs pos="48000">
                <a:schemeClr val="accent1"/>
              </a:gs>
              <a:gs pos="100000">
                <a:schemeClr val="accent1"/>
              </a:gs>
            </a:gsLst>
            <a:lin ang="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144258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lcom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0" y="1576403"/>
            <a:ext cx="4476750" cy="1998617"/>
          </a:xfrm>
          <a:prstGeom prst="rect">
            <a:avLst/>
          </a:prstGeom>
        </p:spPr>
      </p:sp>
      <p:sp>
        <p:nvSpPr>
          <p:cNvPr id="7" name="Rectangle 6"/>
          <p:cNvSpPr/>
          <p:nvPr userDrawn="1"/>
        </p:nvSpPr>
        <p:spPr>
          <a:xfrm>
            <a:off x="9021819" y="1576403"/>
            <a:ext cx="125248" cy="199861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1576403"/>
            <a:ext cx="125248" cy="199861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706180" y="1576402"/>
            <a:ext cx="3948721" cy="784026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100" b="0" i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Click to edit text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4706789" y="2511790"/>
            <a:ext cx="3948112" cy="10632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</p:spTree>
    <p:extLst>
      <p:ext uri="{BB962C8B-B14F-4D97-AF65-F5344CB8AC3E}">
        <p14:creationId xmlns:p14="http://schemas.microsoft.com/office/powerpoint/2010/main" val="2802862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Image -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056" y="142876"/>
            <a:ext cx="7886700" cy="403982"/>
          </a:xfrm>
          <a:prstGeom prst="rect">
            <a:avLst/>
          </a:prstGeom>
        </p:spPr>
        <p:txBody>
          <a:bodyPr/>
          <a:lstStyle>
            <a:lvl1pPr>
              <a:defRPr sz="225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Click to text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2" y="142875"/>
            <a:ext cx="82769" cy="60086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1420587"/>
            <a:ext cx="9144000" cy="1861457"/>
          </a:xfrm>
          <a:prstGeom prst="rect">
            <a:avLst/>
          </a:prstGeom>
          <a:solidFill>
            <a:srgbClr val="D9D9D9"/>
          </a:solidFill>
        </p:spPr>
        <p:txBody>
          <a:bodyPr/>
          <a:lstStyle>
            <a:lvl1pPr marL="0" indent="0" algn="ctr">
              <a:buFontTx/>
              <a:buNone/>
              <a:defRPr sz="1013"/>
            </a:lvl1pPr>
          </a:lstStyle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41300" y="546497"/>
            <a:ext cx="7886700" cy="398859"/>
          </a:xfrm>
          <a:prstGeom prst="rect">
            <a:avLst/>
          </a:prstGeom>
        </p:spPr>
        <p:txBody>
          <a:bodyPr/>
          <a:lstStyle>
            <a:lvl3pPr>
              <a:defRPr lang="en-US" sz="1200" kern="1200" dirty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</a:lstStyle>
          <a:p>
            <a:pPr marL="0" marR="0" lvl="2" indent="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text</a:t>
            </a:r>
          </a:p>
        </p:txBody>
      </p:sp>
    </p:spTree>
    <p:extLst>
      <p:ext uri="{BB962C8B-B14F-4D97-AF65-F5344CB8AC3E}">
        <p14:creationId xmlns:p14="http://schemas.microsoft.com/office/powerpoint/2010/main" val="375330424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e Slide-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buNone/>
              <a:defRPr sz="1013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92480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eneral Slide-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41056" y="142876"/>
            <a:ext cx="7886700" cy="403982"/>
          </a:xfrm>
          <a:prstGeom prst="rect">
            <a:avLst/>
          </a:prstGeom>
        </p:spPr>
        <p:txBody>
          <a:bodyPr/>
          <a:lstStyle>
            <a:lvl1pPr>
              <a:defRPr sz="225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Click to edit text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2" y="142875"/>
            <a:ext cx="82769" cy="60086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241300" y="546499"/>
            <a:ext cx="7886700" cy="282603"/>
          </a:xfrm>
          <a:prstGeom prst="rect">
            <a:avLst/>
          </a:prstGeo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200" dirty="0">
                <a:solidFill>
                  <a:schemeClr val="tx2"/>
                </a:solidFill>
              </a:rPr>
              <a:t>Click to edit text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39337" y="1596628"/>
            <a:ext cx="7287869" cy="27943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23249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 userDrawn="1"/>
        </p:nvSpPr>
        <p:spPr>
          <a:xfrm>
            <a:off x="2488558" y="3052790"/>
            <a:ext cx="5830127" cy="8714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38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True BUSINESS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25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PowerPoint Presentation Template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844038"/>
            <a:ext cx="9144000" cy="42943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7775" y="849188"/>
            <a:ext cx="4288451" cy="4288451"/>
          </a:xfrm>
          <a:prstGeom prst="rect">
            <a:avLst/>
          </a:prstGeom>
        </p:spPr>
      </p:pic>
      <p:sp>
        <p:nvSpPr>
          <p:cNvPr id="16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306216" y="1022183"/>
            <a:ext cx="7940279" cy="215073"/>
          </a:xfrm>
        </p:spPr>
        <p:txBody>
          <a:bodyPr/>
          <a:lstStyle>
            <a:lvl1pPr marL="0" marR="0" indent="0" algn="l" defTabSz="334319" rtl="0" eaLnBrk="1" fontAlgn="auto" latinLnBrk="0" hangingPunct="1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50">
                <a:solidFill>
                  <a:schemeClr val="bg1"/>
                </a:solidFill>
              </a:defRPr>
            </a:lvl1pPr>
          </a:lstStyle>
          <a:p>
            <a:pPr marL="0" marR="0" lvl="0" indent="0" algn="l" defTabSz="334319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srgbClr val="EFEFEF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  <a:sym typeface="Source Sans Pro"/>
              </a:rPr>
              <a:t>SUBHEAD</a:t>
            </a:r>
          </a:p>
          <a:p>
            <a:pPr lvl="0"/>
            <a:endParaRPr lang="en-US" dirty="0"/>
          </a:p>
        </p:txBody>
      </p:sp>
      <p:grpSp>
        <p:nvGrpSpPr>
          <p:cNvPr id="12" name="Group 11"/>
          <p:cNvGrpSpPr/>
          <p:nvPr userDrawn="1"/>
        </p:nvGrpSpPr>
        <p:grpSpPr>
          <a:xfrm>
            <a:off x="7413303" y="191824"/>
            <a:ext cx="1452182" cy="842030"/>
            <a:chOff x="8377426" y="297988"/>
            <a:chExt cx="1936243" cy="1122706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57437" y="297988"/>
              <a:ext cx="1856232" cy="618744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8377426" y="866697"/>
              <a:ext cx="1936243" cy="553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1200" cap="small" spc="0" normalizeH="0" baseline="0" noProof="0" dirty="0">
                  <a:ln>
                    <a:noFill/>
                  </a:ln>
                  <a:solidFill>
                    <a:srgbClr val="1D1B1B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Beyond the Numbers</a:t>
              </a:r>
            </a:p>
          </p:txBody>
        </p:sp>
      </p:grpSp>
      <p:sp>
        <p:nvSpPr>
          <p:cNvPr id="18" name="Text Placeholder 17"/>
          <p:cNvSpPr>
            <a:spLocks noGrp="1"/>
          </p:cNvSpPr>
          <p:nvPr>
            <p:ph type="body" sz="quarter" idx="11" hasCustomPrompt="1"/>
          </p:nvPr>
        </p:nvSpPr>
        <p:spPr>
          <a:xfrm>
            <a:off x="278515" y="4602455"/>
            <a:ext cx="1020491" cy="330612"/>
          </a:xfrm>
        </p:spPr>
        <p:txBody>
          <a:bodyPr>
            <a:normAutofit/>
          </a:bodyPr>
          <a:lstStyle>
            <a:lvl1pPr marL="0" marR="0" indent="0" algn="l" defTabSz="438150" rtl="0" eaLnBrk="1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>
                <a:solidFill>
                  <a:srgbClr val="D9D9D9"/>
                </a:solidFill>
              </a:defRPr>
            </a:lvl1pPr>
          </a:lstStyle>
          <a:p>
            <a:pPr marL="0" marR="0" lvl="0" indent="0" algn="l" defTabSz="438150" rtl="0" eaLnBrk="1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AFAFAF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  <a:sym typeface="Sosa Regular"/>
              </a:rPr>
              <a:t>DATE HERE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2" hasCustomPrompt="1"/>
          </p:nvPr>
        </p:nvSpPr>
        <p:spPr>
          <a:xfrm>
            <a:off x="3654120" y="4416073"/>
            <a:ext cx="5211365" cy="186383"/>
          </a:xfrm>
        </p:spPr>
        <p:txBody>
          <a:bodyPr/>
          <a:lstStyle>
            <a:lvl1pPr marL="0" marR="0" indent="0" algn="r" defTabSz="334319" rtl="0" eaLnBrk="1" fontAlgn="auto" latinLnBrk="0" hangingPunct="1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50">
                <a:solidFill>
                  <a:schemeClr val="bg1"/>
                </a:solidFill>
              </a:defRPr>
            </a:lvl1pPr>
          </a:lstStyle>
          <a:p>
            <a:pPr marL="0" marR="0" lvl="0" indent="0" algn="r" defTabSz="334319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  <a:sym typeface="Source Sans Pro"/>
              </a:rPr>
              <a:t>PRESENTED BY</a:t>
            </a: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rgbClr val="FFFFFF">
                  <a:lumMod val="65000"/>
                </a:srgbClr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  <a:sym typeface="Source Sans Pro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306216" y="1237966"/>
            <a:ext cx="6968728" cy="1038225"/>
          </a:xfrm>
        </p:spPr>
        <p:txBody>
          <a:bodyPr>
            <a:normAutofit/>
          </a:bodyPr>
          <a:lstStyle>
            <a:lvl1pPr marL="0" indent="0">
              <a:buNone/>
              <a:defRPr sz="33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Presentation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3726781" y="4632970"/>
            <a:ext cx="5154215" cy="484460"/>
          </a:xfrm>
        </p:spPr>
        <p:txBody>
          <a:bodyPr>
            <a:normAutofit/>
          </a:bodyPr>
          <a:lstStyle>
            <a:lvl1pPr marL="0" indent="0" algn="r">
              <a:buNone/>
              <a:defRPr sz="1500" baseline="0">
                <a:solidFill>
                  <a:schemeClr val="bg2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r>
              <a:rPr lang="en-US" dirty="0"/>
              <a:t>, credentials</a:t>
            </a:r>
          </a:p>
        </p:txBody>
      </p:sp>
    </p:spTree>
    <p:extLst>
      <p:ext uri="{BB962C8B-B14F-4D97-AF65-F5344CB8AC3E}">
        <p14:creationId xmlns:p14="http://schemas.microsoft.com/office/powerpoint/2010/main" val="298822807"/>
      </p:ext>
    </p:extLst>
  </p:cSld>
  <p:clrMapOvr>
    <a:masterClrMapping/>
  </p:clrMapOvr>
  <p:transition spd="slow"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neral Slide-All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62022" y="1595891"/>
            <a:ext cx="7315200" cy="2893707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 b="0" i="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1pPr>
            <a:lvl2pPr marL="5143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 b="0" i="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8572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 b="0" i="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2001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 b="0" i="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15430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 b="0" i="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text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41056" y="112168"/>
            <a:ext cx="7886700" cy="403982"/>
          </a:xfrm>
          <a:prstGeom prst="rect">
            <a:avLst/>
          </a:prstGeom>
        </p:spPr>
        <p:txBody>
          <a:bodyPr/>
          <a:lstStyle>
            <a:lvl1pPr>
              <a:defRPr sz="225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Click to edit text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2" y="142875"/>
            <a:ext cx="82769" cy="60086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241056" y="610987"/>
            <a:ext cx="7886700" cy="265510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31901022"/>
      </p:ext>
    </p:extLst>
  </p:cSld>
  <p:clrMapOvr>
    <a:masterClrMapping/>
  </p:clrMapOvr>
  <p:transition spd="slow"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neral Slide-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41056" y="142876"/>
            <a:ext cx="7886700" cy="403982"/>
          </a:xfrm>
          <a:prstGeom prst="rect">
            <a:avLst/>
          </a:prstGeom>
        </p:spPr>
        <p:txBody>
          <a:bodyPr/>
          <a:lstStyle>
            <a:lvl1pPr>
              <a:defRPr sz="225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Click to edit text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2" y="142875"/>
            <a:ext cx="82769" cy="60086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241300" y="546499"/>
            <a:ext cx="7886700" cy="282603"/>
          </a:xfrm>
          <a:prstGeom prst="rect">
            <a:avLst/>
          </a:prstGeo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200" dirty="0">
                <a:solidFill>
                  <a:schemeClr val="tx2"/>
                </a:solidFill>
              </a:rPr>
              <a:t>Click to edit text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39337" y="1596628"/>
            <a:ext cx="7287869" cy="2794397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25702972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12539F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169194"/>
            <a:ext cx="4038600" cy="2545556"/>
          </a:xfrm>
        </p:spPr>
        <p:txBody>
          <a:bodyPr/>
          <a:lstStyle>
            <a:lvl1pPr>
              <a:defRPr sz="2800">
                <a:solidFill>
                  <a:srgbClr val="12539F"/>
                </a:solidFill>
              </a:defRPr>
            </a:lvl1pPr>
            <a:lvl2pPr>
              <a:defRPr sz="2400">
                <a:solidFill>
                  <a:srgbClr val="12539F"/>
                </a:solidFill>
              </a:defRPr>
            </a:lvl2pPr>
            <a:lvl3pPr>
              <a:defRPr sz="2000">
                <a:solidFill>
                  <a:srgbClr val="12539F"/>
                </a:solidFill>
              </a:defRPr>
            </a:lvl3pPr>
            <a:lvl4pPr>
              <a:defRPr sz="1800">
                <a:solidFill>
                  <a:srgbClr val="12539F"/>
                </a:solidFill>
              </a:defRPr>
            </a:lvl4pPr>
            <a:lvl5pPr>
              <a:defRPr sz="1800">
                <a:solidFill>
                  <a:srgbClr val="12539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169194"/>
            <a:ext cx="4038600" cy="2545556"/>
          </a:xfrm>
        </p:spPr>
        <p:txBody>
          <a:bodyPr/>
          <a:lstStyle>
            <a:lvl1pPr>
              <a:defRPr sz="2800">
                <a:solidFill>
                  <a:srgbClr val="12539F"/>
                </a:solidFill>
              </a:defRPr>
            </a:lvl1pPr>
            <a:lvl2pPr>
              <a:defRPr sz="2400">
                <a:solidFill>
                  <a:srgbClr val="12539F"/>
                </a:solidFill>
              </a:defRPr>
            </a:lvl2pPr>
            <a:lvl3pPr>
              <a:defRPr sz="2000">
                <a:solidFill>
                  <a:srgbClr val="12539F"/>
                </a:solidFill>
              </a:defRPr>
            </a:lvl3pPr>
            <a:lvl4pPr>
              <a:defRPr sz="1800">
                <a:solidFill>
                  <a:srgbClr val="12539F"/>
                </a:solidFill>
              </a:defRPr>
            </a:lvl4pPr>
            <a:lvl5pPr>
              <a:defRPr sz="1800">
                <a:solidFill>
                  <a:srgbClr val="12539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4476750"/>
            <a:ext cx="914400" cy="273844"/>
          </a:xfrm>
        </p:spPr>
        <p:txBody>
          <a:bodyPr/>
          <a:lstStyle>
            <a:lvl1pPr>
              <a:defRPr sz="2400"/>
            </a:lvl1pPr>
          </a:lstStyle>
          <a:p>
            <a:fld id="{47FE57CA-C3BB-4CDF-9199-AC495F2E268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80939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lc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1576403"/>
            <a:ext cx="4476750" cy="1998617"/>
          </a:xfrm>
          <a:prstGeom prst="rect">
            <a:avLst/>
          </a:prstGeom>
          <a:solidFill>
            <a:srgbClr val="D9D9D9"/>
          </a:solidFill>
        </p:spPr>
        <p:txBody>
          <a:bodyPr/>
          <a:lstStyle>
            <a:lvl1pPr marL="0" indent="0" algn="ctr">
              <a:buNone/>
              <a:defRPr sz="1013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439229"/>
      </p:ext>
    </p:extLst>
  </p:cSld>
  <p:clrMapOvr>
    <a:masterClrMapping/>
  </p:clrMapOvr>
  <p:transition spd="slow"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Centere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1420587"/>
            <a:ext cx="9144000" cy="1861457"/>
          </a:xfrm>
          <a:prstGeom prst="rect">
            <a:avLst/>
          </a:prstGeom>
          <a:solidFill>
            <a:srgbClr val="D9D9D9"/>
          </a:solidFill>
        </p:spPr>
        <p:txBody>
          <a:bodyPr/>
          <a:lstStyle>
            <a:lvl1pPr marL="0" indent="0" algn="ctr">
              <a:buFontTx/>
              <a:buNone/>
              <a:defRPr sz="1013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978576"/>
      </p:ext>
    </p:extLst>
  </p:cSld>
  <p:clrMapOvr>
    <a:masterClrMapping/>
  </p:clrMapOvr>
  <p:transition spd="slow"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-No 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42016872"/>
      </p:ext>
    </p:extLst>
  </p:cSld>
  <p:clrMapOvr>
    <a:masterClrMapping/>
  </p:clrMapOvr>
  <p:transition spd="slow"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91736" y="1173739"/>
            <a:ext cx="3456432" cy="2841050"/>
          </a:xfrm>
          <a:prstGeom prst="rect">
            <a:avLst/>
          </a:prstGeom>
          <a:solidFill>
            <a:srgbClr val="D9D9D9"/>
          </a:solidFill>
        </p:spPr>
        <p:txBody>
          <a:bodyPr/>
          <a:lstStyle>
            <a:lvl1pPr marL="0" indent="0" algn="ctr">
              <a:buNone/>
              <a:defRPr sz="1013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639290"/>
      </p:ext>
    </p:extLst>
  </p:cSld>
  <p:clrMapOvr>
    <a:masterClrMapping/>
  </p:clrMapOvr>
  <p:transition spd="slow">
    <p:fad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1" y="1263607"/>
            <a:ext cx="9144000" cy="1871480"/>
          </a:xfrm>
          <a:custGeom>
            <a:avLst/>
            <a:gdLst>
              <a:gd name="connsiteX0" fmla="*/ 10053277 w 11952941"/>
              <a:gd name="connsiteY0" fmla="*/ 0 h 2756289"/>
              <a:gd name="connsiteX1" fmla="*/ 11952941 w 11952941"/>
              <a:gd name="connsiteY1" fmla="*/ 0 h 2756289"/>
              <a:gd name="connsiteX2" fmla="*/ 11952941 w 11952941"/>
              <a:gd name="connsiteY2" fmla="*/ 2756289 h 2756289"/>
              <a:gd name="connsiteX3" fmla="*/ 10053277 w 11952941"/>
              <a:gd name="connsiteY3" fmla="*/ 2756289 h 2756289"/>
              <a:gd name="connsiteX4" fmla="*/ 8042623 w 11952941"/>
              <a:gd name="connsiteY4" fmla="*/ 0 h 2756289"/>
              <a:gd name="connsiteX5" fmla="*/ 9942287 w 11952941"/>
              <a:gd name="connsiteY5" fmla="*/ 0 h 2756289"/>
              <a:gd name="connsiteX6" fmla="*/ 9942287 w 11952941"/>
              <a:gd name="connsiteY6" fmla="*/ 2756289 h 2756289"/>
              <a:gd name="connsiteX7" fmla="*/ 8042623 w 11952941"/>
              <a:gd name="connsiteY7" fmla="*/ 2756289 h 2756289"/>
              <a:gd name="connsiteX8" fmla="*/ 6031967 w 11952941"/>
              <a:gd name="connsiteY8" fmla="*/ 0 h 2756289"/>
              <a:gd name="connsiteX9" fmla="*/ 7931631 w 11952941"/>
              <a:gd name="connsiteY9" fmla="*/ 0 h 2756289"/>
              <a:gd name="connsiteX10" fmla="*/ 7931631 w 11952941"/>
              <a:gd name="connsiteY10" fmla="*/ 2756289 h 2756289"/>
              <a:gd name="connsiteX11" fmla="*/ 6031967 w 11952941"/>
              <a:gd name="connsiteY11" fmla="*/ 2756289 h 2756289"/>
              <a:gd name="connsiteX12" fmla="*/ 4021312 w 11952941"/>
              <a:gd name="connsiteY12" fmla="*/ 0 h 2756289"/>
              <a:gd name="connsiteX13" fmla="*/ 5920975 w 11952941"/>
              <a:gd name="connsiteY13" fmla="*/ 0 h 2756289"/>
              <a:gd name="connsiteX14" fmla="*/ 5920975 w 11952941"/>
              <a:gd name="connsiteY14" fmla="*/ 2756289 h 2756289"/>
              <a:gd name="connsiteX15" fmla="*/ 4021312 w 11952941"/>
              <a:gd name="connsiteY15" fmla="*/ 2756289 h 2756289"/>
              <a:gd name="connsiteX16" fmla="*/ 2010656 w 11952941"/>
              <a:gd name="connsiteY16" fmla="*/ 0 h 2756289"/>
              <a:gd name="connsiteX17" fmla="*/ 3910320 w 11952941"/>
              <a:gd name="connsiteY17" fmla="*/ 0 h 2756289"/>
              <a:gd name="connsiteX18" fmla="*/ 3910320 w 11952941"/>
              <a:gd name="connsiteY18" fmla="*/ 2756289 h 2756289"/>
              <a:gd name="connsiteX19" fmla="*/ 2010656 w 11952941"/>
              <a:gd name="connsiteY19" fmla="*/ 2756289 h 2756289"/>
              <a:gd name="connsiteX20" fmla="*/ 0 w 11952941"/>
              <a:gd name="connsiteY20" fmla="*/ 0 h 2756289"/>
              <a:gd name="connsiteX21" fmla="*/ 1899664 w 11952941"/>
              <a:gd name="connsiteY21" fmla="*/ 0 h 2756289"/>
              <a:gd name="connsiteX22" fmla="*/ 1899664 w 11952941"/>
              <a:gd name="connsiteY22" fmla="*/ 2756289 h 2756289"/>
              <a:gd name="connsiteX23" fmla="*/ 0 w 11952941"/>
              <a:gd name="connsiteY23" fmla="*/ 2756289 h 27562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1952941" h="2756289">
                <a:moveTo>
                  <a:pt x="10053277" y="0"/>
                </a:moveTo>
                <a:lnTo>
                  <a:pt x="11952941" y="0"/>
                </a:lnTo>
                <a:lnTo>
                  <a:pt x="11952941" y="2756289"/>
                </a:lnTo>
                <a:lnTo>
                  <a:pt x="10053277" y="2756289"/>
                </a:lnTo>
                <a:close/>
                <a:moveTo>
                  <a:pt x="8042623" y="0"/>
                </a:moveTo>
                <a:lnTo>
                  <a:pt x="9942287" y="0"/>
                </a:lnTo>
                <a:lnTo>
                  <a:pt x="9942287" y="2756289"/>
                </a:lnTo>
                <a:lnTo>
                  <a:pt x="8042623" y="2756289"/>
                </a:lnTo>
                <a:close/>
                <a:moveTo>
                  <a:pt x="6031967" y="0"/>
                </a:moveTo>
                <a:lnTo>
                  <a:pt x="7931631" y="0"/>
                </a:lnTo>
                <a:lnTo>
                  <a:pt x="7931631" y="2756289"/>
                </a:lnTo>
                <a:lnTo>
                  <a:pt x="6031967" y="2756289"/>
                </a:lnTo>
                <a:close/>
                <a:moveTo>
                  <a:pt x="4021312" y="0"/>
                </a:moveTo>
                <a:lnTo>
                  <a:pt x="5920975" y="0"/>
                </a:lnTo>
                <a:lnTo>
                  <a:pt x="5920975" y="2756289"/>
                </a:lnTo>
                <a:lnTo>
                  <a:pt x="4021312" y="2756289"/>
                </a:lnTo>
                <a:close/>
                <a:moveTo>
                  <a:pt x="2010656" y="0"/>
                </a:moveTo>
                <a:lnTo>
                  <a:pt x="3910320" y="0"/>
                </a:lnTo>
                <a:lnTo>
                  <a:pt x="3910320" y="2756289"/>
                </a:lnTo>
                <a:lnTo>
                  <a:pt x="2010656" y="2756289"/>
                </a:lnTo>
                <a:close/>
                <a:moveTo>
                  <a:pt x="0" y="0"/>
                </a:moveTo>
                <a:lnTo>
                  <a:pt x="1899664" y="0"/>
                </a:lnTo>
                <a:lnTo>
                  <a:pt x="1899664" y="2756289"/>
                </a:lnTo>
                <a:lnTo>
                  <a:pt x="0" y="2756289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>
            <a:noAutofit/>
          </a:bodyPr>
          <a:lstStyle>
            <a:lvl1pPr marL="0" indent="0" algn="ctr">
              <a:buFontTx/>
              <a:buNone/>
              <a:defRPr sz="1013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0446616"/>
      </p:ext>
    </p:extLst>
  </p:cSld>
  <p:clrMapOvr>
    <a:masterClrMapping/>
  </p:clrMapOvr>
  <p:transition spd="slow"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41056" y="142876"/>
            <a:ext cx="7886700" cy="403982"/>
          </a:xfrm>
          <a:prstGeom prst="rect">
            <a:avLst/>
          </a:prstGeom>
        </p:spPr>
        <p:txBody>
          <a:bodyPr/>
          <a:lstStyle>
            <a:lvl1pPr>
              <a:defRPr sz="225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Click to edit text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2" y="142875"/>
            <a:ext cx="82769" cy="60086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able Placeholder 8"/>
          <p:cNvSpPr>
            <a:spLocks noGrp="1"/>
          </p:cNvSpPr>
          <p:nvPr>
            <p:ph type="tbl" sz="quarter" idx="10"/>
          </p:nvPr>
        </p:nvSpPr>
        <p:spPr>
          <a:xfrm>
            <a:off x="992189" y="1306116"/>
            <a:ext cx="7004050" cy="28384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240506" y="546497"/>
            <a:ext cx="7886700" cy="3333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22797030"/>
      </p:ext>
    </p:extLst>
  </p:cSld>
  <p:clrMapOvr>
    <a:masterClrMapping/>
  </p:clrMapOvr>
  <p:transition spd="slow"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85"/>
          <p:cNvSpPr/>
          <p:nvPr userDrawn="1"/>
        </p:nvSpPr>
        <p:spPr>
          <a:xfrm>
            <a:off x="2" y="1"/>
            <a:ext cx="9143999" cy="3903331"/>
          </a:xfrm>
          <a:prstGeom prst="rect">
            <a:avLst/>
          </a:prstGeom>
          <a:solidFill>
            <a:schemeClr val="accent3"/>
          </a:solidFill>
          <a:ln w="12700">
            <a:miter lim="400000"/>
          </a:ln>
        </p:spPr>
        <p:txBody>
          <a:bodyPr lIns="20573" tIns="20573" rIns="20573" bIns="20573" anchor="ctr"/>
          <a:lstStyle/>
          <a:p>
            <a:pPr marL="0" marR="0" lvl="0" indent="0" algn="l" defTabSz="334319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1" spc="-319">
                <a:solidFill>
                  <a:srgbClr val="53585F"/>
                </a:solidFill>
                <a:latin typeface="Roboto Regular"/>
                <a:ea typeface="Roboto Regular"/>
                <a:cs typeface="Roboto Regular"/>
                <a:sym typeface="Roboto Regular"/>
              </a:defRPr>
            </a:pPr>
            <a:endParaRPr kumimoji="0" sz="6000" b="1" i="0" u="none" strike="noStrike" kern="1200" cap="none" spc="-239" normalizeH="0" baseline="0" noProof="0" dirty="0">
              <a:ln>
                <a:noFill/>
              </a:ln>
              <a:solidFill>
                <a:srgbClr val="2B204F"/>
              </a:solidFill>
              <a:effectLst/>
              <a:uLnTx/>
              <a:uFillTx/>
              <a:latin typeface="Roboto Regular"/>
              <a:sym typeface="Roboto Regular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-1" y="3041071"/>
            <a:ext cx="9144001" cy="742415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3300" b="0" i="0">
                <a:solidFill>
                  <a:schemeClr val="accent2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0" y="2507937"/>
            <a:ext cx="9144000" cy="6858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95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3771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54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31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087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85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631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403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17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-1" y="3903333"/>
            <a:ext cx="9144001" cy="110255"/>
          </a:xfrm>
          <a:prstGeom prst="rect">
            <a:avLst/>
          </a:prstGeom>
          <a:gradFill>
            <a:gsLst>
              <a:gs pos="0">
                <a:schemeClr val="accent2"/>
              </a:gs>
              <a:gs pos="48000">
                <a:schemeClr val="accent1"/>
              </a:gs>
              <a:gs pos="100000">
                <a:schemeClr val="accent1"/>
              </a:gs>
            </a:gsLst>
            <a:lin ang="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791797"/>
      </p:ext>
    </p:extLst>
  </p:cSld>
  <p:clrMapOvr>
    <a:masterClrMapping/>
  </p:clrMapOvr>
  <p:transition spd="slow">
    <p:fad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lcom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0" y="1576403"/>
            <a:ext cx="4476750" cy="1998617"/>
          </a:xfrm>
          <a:prstGeom prst="rect">
            <a:avLst/>
          </a:prstGeom>
        </p:spPr>
      </p:sp>
      <p:sp>
        <p:nvSpPr>
          <p:cNvPr id="7" name="Rectangle 6"/>
          <p:cNvSpPr/>
          <p:nvPr userDrawn="1"/>
        </p:nvSpPr>
        <p:spPr>
          <a:xfrm>
            <a:off x="9021819" y="1576403"/>
            <a:ext cx="125248" cy="199861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1576403"/>
            <a:ext cx="125248" cy="199861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706180" y="1576402"/>
            <a:ext cx="3948721" cy="784026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100" b="0" i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Click to edit text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4706789" y="2511790"/>
            <a:ext cx="3948112" cy="10632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</p:spTree>
    <p:extLst>
      <p:ext uri="{BB962C8B-B14F-4D97-AF65-F5344CB8AC3E}">
        <p14:creationId xmlns:p14="http://schemas.microsoft.com/office/powerpoint/2010/main" val="380124747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Image -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056" y="142876"/>
            <a:ext cx="7886700" cy="403982"/>
          </a:xfrm>
          <a:prstGeom prst="rect">
            <a:avLst/>
          </a:prstGeom>
        </p:spPr>
        <p:txBody>
          <a:bodyPr/>
          <a:lstStyle>
            <a:lvl1pPr>
              <a:defRPr sz="225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Click to text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2" y="142875"/>
            <a:ext cx="82769" cy="60086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1420587"/>
            <a:ext cx="9144000" cy="1861457"/>
          </a:xfrm>
          <a:prstGeom prst="rect">
            <a:avLst/>
          </a:prstGeom>
          <a:solidFill>
            <a:srgbClr val="D9D9D9"/>
          </a:solidFill>
        </p:spPr>
        <p:txBody>
          <a:bodyPr/>
          <a:lstStyle>
            <a:lvl1pPr marL="0" indent="0" algn="ctr">
              <a:buFontTx/>
              <a:buNone/>
              <a:defRPr sz="1013"/>
            </a:lvl1pPr>
          </a:lstStyle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41300" y="546497"/>
            <a:ext cx="7886700" cy="398859"/>
          </a:xfrm>
          <a:prstGeom prst="rect">
            <a:avLst/>
          </a:prstGeom>
        </p:spPr>
        <p:txBody>
          <a:bodyPr/>
          <a:lstStyle>
            <a:lvl3pPr>
              <a:defRPr lang="en-US" sz="1200" kern="1200" dirty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</a:lstStyle>
          <a:p>
            <a:pPr marL="0" marR="0" lvl="2" indent="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text</a:t>
            </a:r>
          </a:p>
        </p:txBody>
      </p:sp>
    </p:spTree>
    <p:extLst>
      <p:ext uri="{BB962C8B-B14F-4D97-AF65-F5344CB8AC3E}">
        <p14:creationId xmlns:p14="http://schemas.microsoft.com/office/powerpoint/2010/main" val="4163512059"/>
      </p:ext>
    </p:extLst>
  </p:cSld>
  <p:clrMapOvr>
    <a:masterClrMapping/>
  </p:clrMapOvr>
  <p:transition spd="slow">
    <p:fade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e Slide-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buNone/>
              <a:defRPr sz="1013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743618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6705600" cy="857250"/>
          </a:xfrm>
        </p:spPr>
        <p:txBody>
          <a:bodyPr/>
          <a:lstStyle>
            <a:lvl1pPr>
              <a:defRPr>
                <a:solidFill>
                  <a:srgbClr val="12539F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12539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>
                <a:solidFill>
                  <a:srgbClr val="12539F"/>
                </a:solidFill>
              </a:defRPr>
            </a:lvl1pPr>
            <a:lvl2pPr>
              <a:defRPr sz="2000">
                <a:solidFill>
                  <a:srgbClr val="12539F"/>
                </a:solidFill>
              </a:defRPr>
            </a:lvl2pPr>
            <a:lvl3pPr>
              <a:defRPr sz="1800">
                <a:solidFill>
                  <a:srgbClr val="12539F"/>
                </a:solidFill>
              </a:defRPr>
            </a:lvl3pPr>
            <a:lvl4pPr>
              <a:defRPr sz="1600">
                <a:solidFill>
                  <a:srgbClr val="12539F"/>
                </a:solidFill>
              </a:defRPr>
            </a:lvl4pPr>
            <a:lvl5pPr>
              <a:defRPr sz="1600">
                <a:solidFill>
                  <a:srgbClr val="12539F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12539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>
                <a:solidFill>
                  <a:srgbClr val="12539F"/>
                </a:solidFill>
              </a:defRPr>
            </a:lvl1pPr>
            <a:lvl2pPr>
              <a:defRPr sz="2000">
                <a:solidFill>
                  <a:srgbClr val="12539F"/>
                </a:solidFill>
              </a:defRPr>
            </a:lvl2pPr>
            <a:lvl3pPr>
              <a:defRPr sz="1800">
                <a:solidFill>
                  <a:srgbClr val="12539F"/>
                </a:solidFill>
              </a:defRPr>
            </a:lvl3pPr>
            <a:lvl4pPr>
              <a:defRPr sz="1600">
                <a:solidFill>
                  <a:srgbClr val="12539F"/>
                </a:solidFill>
              </a:defRPr>
            </a:lvl4pPr>
            <a:lvl5pPr>
              <a:defRPr sz="1600">
                <a:solidFill>
                  <a:srgbClr val="12539F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9600" y="4476750"/>
            <a:ext cx="914400" cy="273844"/>
          </a:xfrm>
        </p:spPr>
        <p:txBody>
          <a:bodyPr/>
          <a:lstStyle>
            <a:lvl1pPr>
              <a:defRPr sz="2400"/>
            </a:lvl1pPr>
          </a:lstStyle>
          <a:p>
            <a:fld id="{47FE57CA-C3BB-4CDF-9199-AC495F2E268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08934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eneral Slide-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41056" y="142876"/>
            <a:ext cx="7886700" cy="403982"/>
          </a:xfrm>
          <a:prstGeom prst="rect">
            <a:avLst/>
          </a:prstGeom>
        </p:spPr>
        <p:txBody>
          <a:bodyPr/>
          <a:lstStyle>
            <a:lvl1pPr>
              <a:defRPr sz="225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Click to edit text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2" y="142875"/>
            <a:ext cx="82769" cy="60086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241300" y="546499"/>
            <a:ext cx="7886700" cy="282603"/>
          </a:xfrm>
          <a:prstGeom prst="rect">
            <a:avLst/>
          </a:prstGeo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200" dirty="0">
                <a:solidFill>
                  <a:schemeClr val="tx2"/>
                </a:solidFill>
              </a:rPr>
              <a:t>Click to edit text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39337" y="1596628"/>
            <a:ext cx="7287869" cy="27943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516667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12539F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229600" y="4476750"/>
            <a:ext cx="914400" cy="273844"/>
          </a:xfrm>
        </p:spPr>
        <p:txBody>
          <a:bodyPr/>
          <a:lstStyle>
            <a:lvl1pPr>
              <a:defRPr sz="2400"/>
            </a:lvl1pPr>
          </a:lstStyle>
          <a:p>
            <a:fld id="{47FE57CA-C3BB-4CDF-9199-AC495F2E268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820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229600" y="4476750"/>
            <a:ext cx="914400" cy="273844"/>
          </a:xfrm>
        </p:spPr>
        <p:txBody>
          <a:bodyPr/>
          <a:lstStyle>
            <a:lvl1pPr>
              <a:defRPr sz="2400"/>
            </a:lvl1pPr>
          </a:lstStyle>
          <a:p>
            <a:fld id="{47FE57CA-C3BB-4CDF-9199-AC495F2E268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691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>
                <a:solidFill>
                  <a:srgbClr val="12539F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1047750"/>
            <a:ext cx="5111750" cy="3546873"/>
          </a:xfrm>
        </p:spPr>
        <p:txBody>
          <a:bodyPr/>
          <a:lstStyle>
            <a:lvl1pPr>
              <a:defRPr sz="3200">
                <a:solidFill>
                  <a:srgbClr val="12539F"/>
                </a:solidFill>
              </a:defRPr>
            </a:lvl1pPr>
            <a:lvl2pPr>
              <a:defRPr sz="2800">
                <a:solidFill>
                  <a:srgbClr val="12539F"/>
                </a:solidFill>
              </a:defRPr>
            </a:lvl2pPr>
            <a:lvl3pPr>
              <a:defRPr sz="2400">
                <a:solidFill>
                  <a:srgbClr val="12539F"/>
                </a:solidFill>
              </a:defRPr>
            </a:lvl3pPr>
            <a:lvl4pPr>
              <a:defRPr sz="2000">
                <a:solidFill>
                  <a:srgbClr val="12539F"/>
                </a:solidFill>
              </a:defRPr>
            </a:lvl4pPr>
            <a:lvl5pPr>
              <a:defRPr sz="2000">
                <a:solidFill>
                  <a:srgbClr val="12539F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>
                <a:solidFill>
                  <a:srgbClr val="12539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4476750"/>
            <a:ext cx="914400" cy="273844"/>
          </a:xfrm>
        </p:spPr>
        <p:txBody>
          <a:bodyPr/>
          <a:lstStyle>
            <a:lvl1pPr>
              <a:defRPr sz="2400"/>
            </a:lvl1pPr>
          </a:lstStyle>
          <a:p>
            <a:fld id="{47FE57CA-C3BB-4CDF-9199-AC495F2E268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56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05000" y="3600450"/>
            <a:ext cx="5257800" cy="425054"/>
          </a:xfrm>
        </p:spPr>
        <p:txBody>
          <a:bodyPr anchor="b"/>
          <a:lstStyle>
            <a:lvl1pPr algn="l">
              <a:defRPr sz="2000" b="1">
                <a:solidFill>
                  <a:srgbClr val="12539F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05000" y="459581"/>
            <a:ext cx="5257800" cy="3086100"/>
          </a:xfrm>
        </p:spPr>
        <p:txBody>
          <a:bodyPr/>
          <a:lstStyle>
            <a:lvl1pPr marL="0" indent="0">
              <a:buNone/>
              <a:defRPr sz="3200">
                <a:solidFill>
                  <a:srgbClr val="12539F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905000" y="4025503"/>
            <a:ext cx="5257800" cy="603647"/>
          </a:xfrm>
        </p:spPr>
        <p:txBody>
          <a:bodyPr/>
          <a:lstStyle>
            <a:lvl1pPr marL="0" indent="0">
              <a:buNone/>
              <a:defRPr sz="1400">
                <a:solidFill>
                  <a:srgbClr val="12539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4476750"/>
            <a:ext cx="914400" cy="273844"/>
          </a:xfrm>
        </p:spPr>
        <p:txBody>
          <a:bodyPr/>
          <a:lstStyle>
            <a:lvl1pPr>
              <a:defRPr sz="2400"/>
            </a:lvl1pPr>
          </a:lstStyle>
          <a:p>
            <a:fld id="{47FE57CA-C3BB-4CDF-9199-AC495F2E268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963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slideLayout" Target="../slideLayouts/slideLayout49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slideLayout" Target="../slideLayouts/slideLayout5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0" y="209550"/>
            <a:ext cx="6705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79058" y="4681030"/>
            <a:ext cx="914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47FE57CA-C3BB-4CDF-9199-AC495F2E268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lowchart: Connector 4"/>
          <p:cNvSpPr/>
          <p:nvPr/>
        </p:nvSpPr>
        <p:spPr>
          <a:xfrm>
            <a:off x="4829982" y="4943444"/>
            <a:ext cx="80947" cy="80947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lowchart: Connector 12"/>
          <p:cNvSpPr/>
          <p:nvPr/>
        </p:nvSpPr>
        <p:spPr>
          <a:xfrm>
            <a:off x="7091347" y="4922051"/>
            <a:ext cx="80947" cy="80947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Text Box 8"/>
          <p:cNvSpPr txBox="1"/>
          <p:nvPr userDrawn="1"/>
        </p:nvSpPr>
        <p:spPr>
          <a:xfrm>
            <a:off x="1524000" y="4432299"/>
            <a:ext cx="7626096" cy="721335"/>
          </a:xfrm>
          <a:prstGeom prst="rect">
            <a:avLst/>
          </a:prstGeom>
          <a:solidFill>
            <a:srgbClr val="12539F"/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100" dirty="0">
                <a:effectLst/>
                <a:latin typeface="Calibri"/>
                <a:ea typeface="Calibri"/>
                <a:cs typeface="Times New Roman"/>
              </a:rPr>
              <a:t> </a:t>
            </a:r>
          </a:p>
        </p:txBody>
      </p:sp>
      <p:sp>
        <p:nvSpPr>
          <p:cNvPr id="16" name="Text Box 10"/>
          <p:cNvSpPr txBox="1"/>
          <p:nvPr userDrawn="1"/>
        </p:nvSpPr>
        <p:spPr>
          <a:xfrm>
            <a:off x="76201" y="4492427"/>
            <a:ext cx="9022158" cy="495300"/>
          </a:xfrm>
          <a:prstGeom prst="rect">
            <a:avLst/>
          </a:prstGeom>
          <a:solidFill>
            <a:srgbClr val="12539F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800" b="1" dirty="0">
                <a:solidFill>
                  <a:srgbClr val="FFFFFF"/>
                </a:solidFill>
                <a:effectLst/>
                <a:latin typeface="Arial"/>
                <a:ea typeface="Calibri"/>
                <a:cs typeface="Times New Roman"/>
              </a:rPr>
              <a:t>HealthHelp.ca.gov</a:t>
            </a:r>
            <a:endParaRPr lang="en-US" sz="1100" dirty="0">
              <a:effectLst/>
              <a:ea typeface="Calibri"/>
              <a:cs typeface="Times New Roman"/>
            </a:endParaRPr>
          </a:p>
        </p:txBody>
      </p:sp>
      <p:pic>
        <p:nvPicPr>
          <p:cNvPr id="14" name="Picture 13" descr="P:\A\213-Communications\InDesign Projects\Social Media Icons\Social Media Icons and names.jpg"/>
          <p:cNvPicPr/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" y="4432299"/>
            <a:ext cx="1568904" cy="721335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7125" y="4453668"/>
            <a:ext cx="1920391" cy="688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4594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rgbClr val="1C4F9D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600" b="1" kern="1200">
          <a:solidFill>
            <a:srgbClr val="1C4F9D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1C4F9D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1C4F9D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1C4F9D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1C4F9D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>
              <a:defRPr/>
            </a:pPr>
            <a:endParaRPr lang="en-US" dirty="0">
              <a:solidFill>
                <a:srgbClr val="1D1B1B">
                  <a:tint val="75000"/>
                </a:srgbClr>
              </a:solidFill>
            </a:endParaRPr>
          </a:p>
        </p:txBody>
      </p:sp>
      <p:sp>
        <p:nvSpPr>
          <p:cNvPr id="7" name="Slide Number Placeholder 8"/>
          <p:cNvSpPr txBox="1">
            <a:spLocks/>
          </p:cNvSpPr>
          <p:nvPr userDrawn="1"/>
        </p:nvSpPr>
        <p:spPr>
          <a:xfrm>
            <a:off x="8496974" y="4709787"/>
            <a:ext cx="725405" cy="352697"/>
          </a:xfrm>
          <a:prstGeom prst="ellipse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6858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68952F-5E95-44E1-9562-3F7BE09D45B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AEEF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pPr marL="0" marR="0" lvl="0" indent="0" algn="ctr" defTabSz="51435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AEEF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8163513" y="4746185"/>
            <a:ext cx="542136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263692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Page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39" y="4757727"/>
            <a:ext cx="892892" cy="297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4962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accent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Clr>
          <a:schemeClr val="accent4"/>
        </a:buClr>
        <a:buFont typeface="Wingdings" panose="05000000000000000000" pitchFamily="2" charset="2"/>
        <a:buChar char="§"/>
        <a:defRPr sz="2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accent4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accent4"/>
        </a:buClr>
        <a:buFont typeface="Wingdings" panose="05000000000000000000" pitchFamily="2" charset="2"/>
        <a:buChar char="§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accent4"/>
        </a:buClr>
        <a:buFont typeface="Wingdings" panose="05000000000000000000" pitchFamily="2" charset="2"/>
        <a:buChar char="§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accent4"/>
        </a:buClr>
        <a:buFont typeface="Wingdings" panose="05000000000000000000" pitchFamily="2" charset="2"/>
        <a:buChar char="§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>
              <a:defRPr/>
            </a:pPr>
            <a:endParaRPr lang="en-US" dirty="0">
              <a:solidFill>
                <a:srgbClr val="1D1B1B">
                  <a:tint val="75000"/>
                </a:srgbClr>
              </a:solidFill>
            </a:endParaRPr>
          </a:p>
        </p:txBody>
      </p:sp>
      <p:sp>
        <p:nvSpPr>
          <p:cNvPr id="7" name="Slide Number Placeholder 8"/>
          <p:cNvSpPr txBox="1">
            <a:spLocks/>
          </p:cNvSpPr>
          <p:nvPr userDrawn="1"/>
        </p:nvSpPr>
        <p:spPr>
          <a:xfrm>
            <a:off x="8496974" y="4709787"/>
            <a:ext cx="725405" cy="352697"/>
          </a:xfrm>
          <a:prstGeom prst="ellipse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6858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68952F-5E95-44E1-9562-3F7BE09D45B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AEEF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pPr marL="0" marR="0" lvl="0" indent="0" algn="ctr" defTabSz="51435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AEEF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8163513" y="4746185"/>
            <a:ext cx="542136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263692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Page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39" y="4757727"/>
            <a:ext cx="892892" cy="297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3811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91" r:id="rId1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accent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Clr>
          <a:schemeClr val="accent4"/>
        </a:buClr>
        <a:buFont typeface="Wingdings" panose="05000000000000000000" pitchFamily="2" charset="2"/>
        <a:buChar char="§"/>
        <a:defRPr sz="2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accent4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accent4"/>
        </a:buClr>
        <a:buFont typeface="Wingdings" panose="05000000000000000000" pitchFamily="2" charset="2"/>
        <a:buChar char="§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accent4"/>
        </a:buClr>
        <a:buFont typeface="Wingdings" panose="05000000000000000000" pitchFamily="2" charset="2"/>
        <a:buChar char="§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accent4"/>
        </a:buClr>
        <a:buFont typeface="Wingdings" panose="05000000000000000000" pitchFamily="2" charset="2"/>
        <a:buChar char="§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>
              <a:defRPr/>
            </a:pPr>
            <a:endParaRPr lang="en-US" dirty="0">
              <a:solidFill>
                <a:srgbClr val="1D1B1B">
                  <a:tint val="75000"/>
                </a:srgbClr>
              </a:solidFill>
            </a:endParaRPr>
          </a:p>
        </p:txBody>
      </p:sp>
      <p:sp>
        <p:nvSpPr>
          <p:cNvPr id="7" name="Slide Number Placeholder 8"/>
          <p:cNvSpPr txBox="1">
            <a:spLocks/>
          </p:cNvSpPr>
          <p:nvPr userDrawn="1"/>
        </p:nvSpPr>
        <p:spPr>
          <a:xfrm>
            <a:off x="8496974" y="4709787"/>
            <a:ext cx="725405" cy="352697"/>
          </a:xfrm>
          <a:prstGeom prst="ellipse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6858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68952F-5E95-44E1-9562-3F7BE09D45B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AEEF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pPr marL="0" marR="0" lvl="0" indent="0" algn="ctr" defTabSz="51435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AEEF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8163513" y="4746185"/>
            <a:ext cx="542136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263692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Page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39" y="4757727"/>
            <a:ext cx="892892" cy="297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7519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  <p:sldLayoutId id="2147483706" r:id="rId13"/>
    <p:sldLayoutId id="2147483709" r:id="rId14"/>
  </p:sldLayoutIdLst>
  <p:transition spd="slow">
    <p:fade/>
  </p:transition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accent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Clr>
          <a:schemeClr val="accent4"/>
        </a:buClr>
        <a:buFont typeface="Wingdings" panose="05000000000000000000" pitchFamily="2" charset="2"/>
        <a:buChar char="§"/>
        <a:defRPr sz="2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accent4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accent4"/>
        </a:buClr>
        <a:buFont typeface="Wingdings" panose="05000000000000000000" pitchFamily="2" charset="2"/>
        <a:buChar char="§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accent4"/>
        </a:buClr>
        <a:buFont typeface="Wingdings" panose="05000000000000000000" pitchFamily="2" charset="2"/>
        <a:buChar char="§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accent4"/>
        </a:buClr>
        <a:buFont typeface="Wingdings" panose="05000000000000000000" pitchFamily="2" charset="2"/>
        <a:buChar char="§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0" y="968827"/>
            <a:ext cx="9144000" cy="2204679"/>
          </a:xfrm>
        </p:spPr>
        <p:txBody>
          <a:bodyPr/>
          <a:lstStyle/>
          <a:p>
            <a:pPr marL="0" marR="0"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kern="100" dirty="0">
                <a:effectLst/>
                <a:ea typeface="Aptos" panose="020B0004020202020204" pitchFamily="34" charset="0"/>
              </a:rPr>
              <a:t>Joint Legislative Informational Hearing: Assembly and Senate Health Committee</a:t>
            </a:r>
            <a:br>
              <a:rPr lang="en-US" sz="3200" kern="100" dirty="0">
                <a:effectLst/>
                <a:ea typeface="Aptos" panose="020B0004020202020204" pitchFamily="34" charset="0"/>
              </a:rPr>
            </a:br>
            <a:r>
              <a:rPr lang="en-US" sz="3200" b="1" kern="100" dirty="0">
                <a:effectLst/>
                <a:ea typeface="Aptos" panose="020B0004020202020204" pitchFamily="34" charset="0"/>
              </a:rPr>
              <a:t>2027 “Essential Health Benefits” (EHB) Benchmark Options</a:t>
            </a:r>
            <a:endParaRPr lang="en-US" sz="3200" kern="100" dirty="0">
              <a:effectLst/>
              <a:ea typeface="Aptos" panose="020B0004020202020204" pitchFamily="34" charset="0"/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0" y="3558988"/>
            <a:ext cx="9144000" cy="719011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21873A"/>
                </a:solidFill>
              </a:rPr>
              <a:t>Mary Watanabe, Director</a:t>
            </a:r>
          </a:p>
          <a:p>
            <a:endParaRPr lang="en-US" sz="3200" dirty="0">
              <a:solidFill>
                <a:srgbClr val="21873A"/>
              </a:solidFill>
            </a:endParaRPr>
          </a:p>
          <a:p>
            <a:endParaRPr lang="en-US" sz="2400" b="0" dirty="0">
              <a:solidFill>
                <a:srgbClr val="12539F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24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939212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2F921-3888-4BDA-A483-3953FC00F9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50"/>
          </a:xfrm>
        </p:spPr>
        <p:txBody>
          <a:bodyPr/>
          <a:lstStyle/>
          <a:p>
            <a:r>
              <a:rPr lang="en-US" dirty="0"/>
              <a:t>Essential Health Benefits (EHBs)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3DC795-F6EB-43F4-987B-02217AD43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693" y="1061626"/>
            <a:ext cx="8623549" cy="3169715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0" dirty="0">
                <a:effectLst/>
                <a:ea typeface="Calibri" panose="020F0502020204030204" pitchFamily="34" charset="0"/>
              </a:rPr>
              <a:t>EHBs are the benefits that all non-grandfathered health plan contracts in the small group and individual market must cover under federal law and through requirements set forth in state statute.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0" dirty="0">
                <a:ea typeface="Calibri" panose="020F0502020204030204" pitchFamily="34" charset="0"/>
              </a:rPr>
              <a:t>Must include benefits from all 10 categories of benefits.</a:t>
            </a:r>
            <a:endParaRPr lang="en-US" sz="2500" dirty="0">
              <a:ea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sz="2400" dirty="0"/>
          </a:p>
          <a:p>
            <a:pPr marL="511810" indent="-51181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CCDFB1-E929-4F02-B0D7-72236F2E3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E57CA-C3BB-4CDF-9199-AC495F2E268D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681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2F921-3888-4BDA-A483-3953FC00F9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66750"/>
          </a:xfrm>
        </p:spPr>
        <p:txBody>
          <a:bodyPr/>
          <a:lstStyle/>
          <a:p>
            <a:r>
              <a:rPr lang="en-US" dirty="0"/>
              <a:t>EHB Categories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CCDFB1-E929-4F02-B0D7-72236F2E3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E57CA-C3BB-4CDF-9199-AC495F2E268D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E8D9C691-7784-7843-2D79-D5FA9C37C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977" y="712696"/>
            <a:ext cx="4419599" cy="3697940"/>
          </a:xfrm>
        </p:spPr>
        <p:txBody>
          <a:bodyPr numCol="1">
            <a:noAutofit/>
          </a:bodyPr>
          <a:lstStyle/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400" b="0" dirty="0">
                <a:ea typeface="Calibri" panose="020F0502020204030204" pitchFamily="34" charset="0"/>
              </a:rPr>
              <a:t>Ambulatory patient services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400" b="0" dirty="0">
                <a:ea typeface="Calibri" panose="020F0502020204030204" pitchFamily="34" charset="0"/>
              </a:rPr>
              <a:t>Emergency services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400" b="0" dirty="0">
                <a:ea typeface="Calibri" panose="020F0502020204030204" pitchFamily="34" charset="0"/>
              </a:rPr>
              <a:t>Hospitalization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400" b="0" dirty="0">
                <a:ea typeface="Calibri" panose="020F0502020204030204" pitchFamily="34" charset="0"/>
              </a:rPr>
              <a:t>Maternity and newborn care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400" b="0" dirty="0">
                <a:ea typeface="Calibri" panose="020F0502020204030204" pitchFamily="34" charset="0"/>
              </a:rPr>
              <a:t>Mental health and substance use disorder services including behavioral health treatment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400" b="0" dirty="0">
                <a:ea typeface="Calibri" panose="020F0502020204030204" pitchFamily="34" charset="0"/>
              </a:rPr>
              <a:t>Prescription drugs  </a:t>
            </a:r>
          </a:p>
        </p:txBody>
      </p:sp>
      <p:sp>
        <p:nvSpPr>
          <p:cNvPr id="3" name="Content Placeholder 8">
            <a:extLst>
              <a:ext uri="{FF2B5EF4-FFF2-40B4-BE49-F238E27FC236}">
                <a16:creationId xmlns:a16="http://schemas.microsoft.com/office/drawing/2014/main" id="{E8D9C691-7784-7843-2D79-D5FA9C37C611}"/>
              </a:ext>
            </a:extLst>
          </p:cNvPr>
          <p:cNvSpPr txBox="1">
            <a:spLocks/>
          </p:cNvSpPr>
          <p:nvPr/>
        </p:nvSpPr>
        <p:spPr>
          <a:xfrm>
            <a:off x="4939553" y="722780"/>
            <a:ext cx="4074459" cy="3697940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600" b="1" kern="1200">
                <a:solidFill>
                  <a:srgbClr val="12539F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rgbClr val="12539F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rgbClr val="12539F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rgbClr val="12539F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rgbClr val="12539F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0"/>
              </a:spcBef>
              <a:buFont typeface="+mj-lt"/>
              <a:buAutoNum type="arabicPeriod" startAt="7"/>
            </a:pPr>
            <a:r>
              <a:rPr lang="en-US" sz="2400" b="0" dirty="0">
                <a:ea typeface="Calibri" panose="020F0502020204030204" pitchFamily="34" charset="0"/>
              </a:rPr>
              <a:t>Rehabilitative and habilitative services and devices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 startAt="7"/>
            </a:pPr>
            <a:r>
              <a:rPr lang="en-US" sz="2400" b="0" dirty="0">
                <a:ea typeface="Calibri" panose="020F0502020204030204" pitchFamily="34" charset="0"/>
              </a:rPr>
              <a:t>Laboratory services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 startAt="7"/>
            </a:pPr>
            <a:r>
              <a:rPr lang="en-US" sz="2400" b="0" dirty="0">
                <a:ea typeface="Calibri" panose="020F0502020204030204" pitchFamily="34" charset="0"/>
              </a:rPr>
              <a:t>Preventive and wellness services and chronic disease management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 startAt="7"/>
            </a:pPr>
            <a:r>
              <a:rPr lang="en-US" sz="2400" b="0" dirty="0">
                <a:ea typeface="Calibri" panose="020F0502020204030204" pitchFamily="34" charset="0"/>
              </a:rPr>
              <a:t>Pediatric services, including oral and vision care </a:t>
            </a:r>
          </a:p>
        </p:txBody>
      </p:sp>
    </p:spTree>
    <p:extLst>
      <p:ext uri="{BB962C8B-B14F-4D97-AF65-F5344CB8AC3E}">
        <p14:creationId xmlns:p14="http://schemas.microsoft.com/office/powerpoint/2010/main" val="441616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2F921-3888-4BDA-A483-3953FC00F9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50"/>
          </a:xfrm>
        </p:spPr>
        <p:txBody>
          <a:bodyPr/>
          <a:lstStyle/>
          <a:p>
            <a:r>
              <a:rPr lang="en-US" dirty="0"/>
              <a:t>Essential Health Benefits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3DC795-F6EB-43F4-987B-02217AD43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685" y="1061626"/>
            <a:ext cx="8756558" cy="3331080"/>
          </a:xfrm>
        </p:spPr>
        <p:txBody>
          <a:bodyPr vert="horz" lIns="91440" tIns="45720" rIns="91440" bIns="45720" rtlCol="0" anchor="t">
            <a:normAutofit fontScale="62500" lnSpcReduction="20000"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4200" b="0" dirty="0">
                <a:ea typeface="Calibri" panose="020F0502020204030204" pitchFamily="34" charset="0"/>
              </a:rPr>
              <a:t>Per federal requirements, states choose a “benchmark plan,” to establish the EHB benefits in that state.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4200" b="0" dirty="0">
                <a:ea typeface="Calibri" panose="020F0502020204030204" pitchFamily="34" charset="0"/>
              </a:rPr>
              <a:t>States could not select benefits ala carte—had to chose an existing plan product.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4200" b="0" dirty="0">
                <a:ea typeface="Calibri" panose="020F0502020204030204" pitchFamily="34" charset="0"/>
              </a:rPr>
              <a:t>California selected the 2014 Kaiser Foundation Health Plan Small Group HMO 30 plan to be California’s benchmark plan.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4200" b="0" dirty="0">
                <a:ea typeface="Calibri" panose="020F0502020204030204" pitchFamily="34" charset="0"/>
              </a:rPr>
              <a:t>Historically, a state must defray the costs of mandated benefits that “exceed EHB.”</a:t>
            </a:r>
          </a:p>
          <a:p>
            <a:pPr marL="342900" lvl="1" indent="-342900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endParaRPr lang="en-US" sz="2500" dirty="0">
              <a:ea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sz="2400" dirty="0"/>
          </a:p>
          <a:p>
            <a:pPr marL="511810" indent="-51181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CCDFB1-E929-4F02-B0D7-72236F2E3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E57CA-C3BB-4CDF-9199-AC495F2E268D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509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2F921-3888-4BDA-A483-3953FC00F9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71804"/>
          </a:xfrm>
        </p:spPr>
        <p:txBody>
          <a:bodyPr/>
          <a:lstStyle/>
          <a:p>
            <a:r>
              <a:rPr lang="en-US" dirty="0"/>
              <a:t>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3DC795-F6EB-43F4-987B-02217AD43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117" y="793102"/>
            <a:ext cx="8731125" cy="3872204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600" b="0" dirty="0">
                <a:ea typeface="Calibri" panose="020F0502020204030204" pitchFamily="34" charset="0"/>
              </a:rPr>
              <a:t>June 27, 2024: First public meeting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600" b="0" dirty="0">
                <a:ea typeface="Calibri" panose="020F0502020204030204" pitchFamily="34" charset="0"/>
              </a:rPr>
              <a:t>January 28, 2025: Second public meeting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600" b="0" dirty="0">
                <a:ea typeface="Calibri" panose="020F0502020204030204" pitchFamily="34" charset="0"/>
              </a:rPr>
              <a:t>February 11, 2025: Legislative hearing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600" b="0" dirty="0">
                <a:ea typeface="Calibri" panose="020F0502020204030204" pitchFamily="34" charset="0"/>
              </a:rPr>
              <a:t>Mid-February 2025: Finalize benefit decisions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600" b="0" dirty="0">
                <a:ea typeface="Calibri" panose="020F0502020204030204" pitchFamily="34" charset="0"/>
              </a:rPr>
              <a:t>March 2025: First public comment period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600" b="0" dirty="0">
                <a:ea typeface="Calibri" panose="020F0502020204030204" pitchFamily="34" charset="0"/>
              </a:rPr>
              <a:t>April 2025: Second public comment period (if needed)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600" b="0" dirty="0">
                <a:ea typeface="Calibri" panose="020F0502020204030204" pitchFamily="34" charset="0"/>
              </a:rPr>
              <a:t>May 2025: Submit application to CMS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600" b="0" dirty="0">
                <a:ea typeface="Calibri" panose="020F0502020204030204" pitchFamily="34" charset="0"/>
              </a:rPr>
              <a:t>January 1, 2027: Effective date of new benchmark plan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US" sz="2400" b="0" dirty="0"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US" sz="2400" b="0" dirty="0">
              <a:ea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en-US" sz="2500" dirty="0">
              <a:ea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sz="2400" dirty="0"/>
          </a:p>
          <a:p>
            <a:pPr marL="511810" indent="-51181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CCDFB1-E929-4F02-B0D7-72236F2E3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E57CA-C3BB-4CDF-9199-AC495F2E268D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889659"/>
      </p:ext>
    </p:extLst>
  </p:cSld>
  <p:clrMapOvr>
    <a:masterClrMapping/>
  </p:clrMapOvr>
</p:sld>
</file>

<file path=ppt/theme/theme1.xml><?xml version="1.0" encoding="utf-8"?>
<a:theme xmlns:a="http://schemas.openxmlformats.org/drawingml/2006/main" name="DMHC PowerPoint Template draft 1.25.16 B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WCG_WideScreen">
  <a:themeElements>
    <a:clrScheme name="Wakely">
      <a:dk1>
        <a:srgbClr val="1D1B1B"/>
      </a:dk1>
      <a:lt1>
        <a:srgbClr val="FFFFFF"/>
      </a:lt1>
      <a:dk2>
        <a:srgbClr val="1D1B1B"/>
      </a:dk2>
      <a:lt2>
        <a:srgbClr val="FFFFFF"/>
      </a:lt2>
      <a:accent1>
        <a:srgbClr val="263692"/>
      </a:accent1>
      <a:accent2>
        <a:srgbClr val="00AEEF"/>
      </a:accent2>
      <a:accent3>
        <a:srgbClr val="2B204F"/>
      </a:accent3>
      <a:accent4>
        <a:srgbClr val="DC4405"/>
      </a:accent4>
      <a:accent5>
        <a:srgbClr val="FFB500"/>
      </a:accent5>
      <a:accent6>
        <a:srgbClr val="83BD00"/>
      </a:accent6>
      <a:hlink>
        <a:srgbClr val="263692"/>
      </a:hlink>
      <a:folHlink>
        <a:srgbClr val="2B204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Wakely Theme" id="{827BD843-C518-BD44-BEF1-528BC00FC1E8}" vid="{CE1C2FEA-04CA-D24D-8B55-79F5FA8217AD}"/>
    </a:ext>
  </a:extLst>
</a:theme>
</file>

<file path=ppt/theme/theme3.xml><?xml version="1.0" encoding="utf-8"?>
<a:theme xmlns:a="http://schemas.openxmlformats.org/drawingml/2006/main" name="1_WCG_WideScreen">
  <a:themeElements>
    <a:clrScheme name="Wakely">
      <a:dk1>
        <a:srgbClr val="1D1B1B"/>
      </a:dk1>
      <a:lt1>
        <a:srgbClr val="FFFFFF"/>
      </a:lt1>
      <a:dk2>
        <a:srgbClr val="1D1B1B"/>
      </a:dk2>
      <a:lt2>
        <a:srgbClr val="FFFFFF"/>
      </a:lt2>
      <a:accent1>
        <a:srgbClr val="263692"/>
      </a:accent1>
      <a:accent2>
        <a:srgbClr val="00AEEF"/>
      </a:accent2>
      <a:accent3>
        <a:srgbClr val="2B204F"/>
      </a:accent3>
      <a:accent4>
        <a:srgbClr val="DC4405"/>
      </a:accent4>
      <a:accent5>
        <a:srgbClr val="FFB500"/>
      </a:accent5>
      <a:accent6>
        <a:srgbClr val="83BD00"/>
      </a:accent6>
      <a:hlink>
        <a:srgbClr val="263692"/>
      </a:hlink>
      <a:folHlink>
        <a:srgbClr val="2B204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Wakely Theme" id="{827BD843-C518-BD44-BEF1-528BC00FC1E8}" vid="{CE1C2FEA-04CA-D24D-8B55-79F5FA8217AD}"/>
    </a:ext>
  </a:extLst>
</a:theme>
</file>

<file path=ppt/theme/theme4.xml><?xml version="1.0" encoding="utf-8"?>
<a:theme xmlns:a="http://schemas.openxmlformats.org/drawingml/2006/main" name="2_WCG_WideScreen">
  <a:themeElements>
    <a:clrScheme name="Wakely">
      <a:dk1>
        <a:srgbClr val="1D1B1B"/>
      </a:dk1>
      <a:lt1>
        <a:srgbClr val="FFFFFF"/>
      </a:lt1>
      <a:dk2>
        <a:srgbClr val="1D1B1B"/>
      </a:dk2>
      <a:lt2>
        <a:srgbClr val="FFFFFF"/>
      </a:lt2>
      <a:accent1>
        <a:srgbClr val="263692"/>
      </a:accent1>
      <a:accent2>
        <a:srgbClr val="00AEEF"/>
      </a:accent2>
      <a:accent3>
        <a:srgbClr val="2B204F"/>
      </a:accent3>
      <a:accent4>
        <a:srgbClr val="DC4405"/>
      </a:accent4>
      <a:accent5>
        <a:srgbClr val="FFB500"/>
      </a:accent5>
      <a:accent6>
        <a:srgbClr val="83BD00"/>
      </a:accent6>
      <a:hlink>
        <a:srgbClr val="263692"/>
      </a:hlink>
      <a:folHlink>
        <a:srgbClr val="2B204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Wakely Theme" id="{827BD843-C518-BD44-BEF1-528BC00FC1E8}" vid="{CE1C2FEA-04CA-D24D-8B55-79F5FA8217AD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30053B59CF734C8158B55B591014FF" ma:contentTypeVersion="9" ma:contentTypeDescription="Create a new document." ma:contentTypeScope="" ma:versionID="279fa5de644b4d7015dcd66922efe2ff">
  <xsd:schema xmlns:xsd="http://www.w3.org/2001/XMLSchema" xmlns:xs="http://www.w3.org/2001/XMLSchema" xmlns:p="http://schemas.microsoft.com/office/2006/metadata/properties" xmlns:ns2="91dc35c1-3c9c-42ff-a35c-ce7dc233f929" xmlns:ns3="d0584499-c64f-49ad-8fe1-bcd449475c99" targetNamespace="http://schemas.microsoft.com/office/2006/metadata/properties" ma:root="true" ma:fieldsID="ac0e10410cd272a7b761a8a3b176b16c" ns2:_="" ns3:_="">
    <xsd:import namespace="91dc35c1-3c9c-42ff-a35c-ce7dc233f929"/>
    <xsd:import namespace="d0584499-c64f-49ad-8fe1-bcd449475c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dc35c1-3c9c-42ff-a35c-ce7dc233f9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584499-c64f-49ad-8fe1-bcd449475c99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d0584499-c64f-49ad-8fe1-bcd449475c99">
      <UserInfo>
        <DisplayName>Ballard, Christopher@DMHC</DisplayName>
        <AccountId>253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92BB164-8913-4557-9BF0-0E86F9FCC9AA}">
  <ds:schemaRefs>
    <ds:schemaRef ds:uri="91dc35c1-3c9c-42ff-a35c-ce7dc233f929"/>
    <ds:schemaRef ds:uri="d0584499-c64f-49ad-8fe1-bcd449475c9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8AE3FC15-B377-4101-A87C-CD044111D4D7}">
  <ds:schemaRefs>
    <ds:schemaRef ds:uri="d0584499-c64f-49ad-8fe1-bcd449475c99"/>
    <ds:schemaRef ds:uri="http://purl.org/dc/dcmitype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91dc35c1-3c9c-42ff-a35c-ce7dc233f929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C2A8D207-DA34-47D6-8BF4-FB9119720CD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1091</TotalTime>
  <Words>272</Words>
  <Application>Microsoft Office PowerPoint</Application>
  <PresentationFormat>On-screen Show (16:9)</PresentationFormat>
  <Paragraphs>44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Aptos</vt:lpstr>
      <vt:lpstr>Arial</vt:lpstr>
      <vt:lpstr>Calibri</vt:lpstr>
      <vt:lpstr>Roboto Regular</vt:lpstr>
      <vt:lpstr>Wingdings</vt:lpstr>
      <vt:lpstr>DMHC PowerPoint Template draft 1.25.16 B</vt:lpstr>
      <vt:lpstr>WCG_WideScreen</vt:lpstr>
      <vt:lpstr>1_WCG_WideScreen</vt:lpstr>
      <vt:lpstr>2_WCG_WideScreen</vt:lpstr>
      <vt:lpstr>Joint Legislative Informational Hearing: Assembly and Senate Health Committee 2027 “Essential Health Benefits” (EHB) Benchmark Options</vt:lpstr>
      <vt:lpstr>Essential Health Benefits (EHBs)</vt:lpstr>
      <vt:lpstr>EHB Categories</vt:lpstr>
      <vt:lpstr>Essential Health Benefits</vt:lpstr>
      <vt:lpstr>Timeline</vt:lpstr>
    </vt:vector>
  </TitlesOfParts>
  <Company>Department of Managed Health Care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DMHC 101 PowerPoint Template.pptx</dc:title>
  <dc:creator>DMHC</dc:creator>
  <cp:lastModifiedBy>Watanabe, Mary@DMHC</cp:lastModifiedBy>
  <cp:revision>14</cp:revision>
  <cp:lastPrinted>2024-06-17T16:16:43Z</cp:lastPrinted>
  <dcterms:created xsi:type="dcterms:W3CDTF">2016-03-29T21:20:37Z</dcterms:created>
  <dcterms:modified xsi:type="dcterms:W3CDTF">2025-02-09T18:03:37Z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0x0101003530053B59CF734C8158B55B591014FF</vt:lpwstr>
  </property>
</Properties>
</file>